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70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3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7432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46"/>
            <a:ext cx="80772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32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939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38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442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8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9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22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589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24FA-CB72-4702-8298-051B781E12AF}" type="datetimeFigureOut">
              <a:rPr lang="hr-HR" smtClean="0"/>
              <a:t>23.11.2017.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A271-9FB1-488B-9846-E025101E06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2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47">
            <a:extLst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892553"/>
              </p:ext>
            </p:extLst>
          </p:nvPr>
        </p:nvGraphicFramePr>
        <p:xfrm>
          <a:off x="107504" y="404664"/>
          <a:ext cx="8892480" cy="643471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0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3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NATJECANJE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OSNOVNA ŠKOLA DOMAĆIN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SREDNJA ŠKOLA DOMAĆIN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HRVATSKI JEZIK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VLADIMIR NAZOR, Duga Resa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LiDraNo</a:t>
                      </a: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 (1., 2. i 3. prsten)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OŠ REČICA, 2. OŠ DRAGANIĆ, 3. I.G.KOVAČIĆ Duga Resa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Županijsko: OŠ GENERALSKI STOL</a:t>
                      </a: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TALIJANSKI JEZIK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BARILOVIĆ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ENGLESKI JEZIK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NETRETIĆ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NJEMAČKI JEZIK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A. KLASINC, </a:t>
                      </a:r>
                      <a:r>
                        <a:rPr kumimoji="0" lang="hr-H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Lasinja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BERNARDINA FRANKOPANA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FRANCUSKI JEZIK/ŠPANJOLSKI JEZIK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LATINSKI JEZIK/GRČKI JEZIK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MEDICINSKA ŠKOLA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GRABRIK,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MIOŠ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FIZIKA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DRAGOJLE JARNEVIĆ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TEHNIČKA ŠKOLA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ŽAKANJE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PRIRODOSLOVNA ŠKOLA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I.B.MAŽURANIĆ, Ogulin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PRIRODOSLOVNA ŠKOLA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GEOGRAFIJA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EUGEN KVATERNIK, Rakovica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MIOŠ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9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INFORMATIKA - RAČUNALSTVO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TURANJ,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EKONOMSKO-TURISTIČKA ŠKOLA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POVIJEST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SLAVA RAŠKAJ, Ozalj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SŠ SLUNJ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VJERONAUK – u suradnji s Biskupijama</a:t>
                      </a: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DUBOVAC,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SŠ DUGA RESA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89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FILOZOFIJA I LOGIKA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GIMNAZIJA BERNARDINA FRANKOPANA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MLADI TEHNIČARI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ŠVARČA,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SMOTRA UČENIČKIH ZADRUGA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SLAVA RAŠKAJ, Ozalj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LIK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BRAĆA SELJAN, Karlovac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PROGRAM GLOBE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MAHIČNO, Karlovac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HRVATSKI CRVENI KRIŽ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PRVA OSNOVNA ŠKOLA OGULIN 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SIGURNO U PROMETU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OŠ SLUNJ</a:t>
                      </a: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997" marR="89997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6" name="Naslov 4"/>
          <p:cNvSpPr txBox="1">
            <a:spLocks/>
          </p:cNvSpPr>
          <p:nvPr/>
        </p:nvSpPr>
        <p:spPr>
          <a:xfrm>
            <a:off x="611560" y="-45850"/>
            <a:ext cx="7704856" cy="461665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r-HR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NATJECANJA - ŠKOLE DOMAĆINI 2017./2018. </a:t>
            </a:r>
          </a:p>
        </p:txBody>
      </p:sp>
    </p:spTree>
    <p:extLst>
      <p:ext uri="{BB962C8B-B14F-4D97-AF65-F5344CB8AC3E}">
        <p14:creationId xmlns:p14="http://schemas.microsoft.com/office/powerpoint/2010/main" val="986071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215</Words>
  <Application>Microsoft Office PowerPoint</Application>
  <PresentationFormat>Prikaz na zaslonu (4:3)</PresentationFormat>
  <Paragraphs>83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Tema sustava Office</vt:lpstr>
      <vt:lpstr>PowerPoint prezentacija</vt:lpstr>
    </vt:vector>
  </TitlesOfParts>
  <Company>Karlovačka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Irena Božičević</dc:creator>
  <cp:lastModifiedBy>Tajnica</cp:lastModifiedBy>
  <cp:revision>2</cp:revision>
  <dcterms:created xsi:type="dcterms:W3CDTF">2017-11-06T12:47:20Z</dcterms:created>
  <dcterms:modified xsi:type="dcterms:W3CDTF">2017-11-23T07:57:21Z</dcterms:modified>
</cp:coreProperties>
</file>