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"/>
  </p:notesMasterIdLst>
  <p:sldIdLst>
    <p:sldId id="277" r:id="rId2"/>
    <p:sldId id="278" r:id="rId3"/>
    <p:sldId id="279" r:id="rId4"/>
  </p:sldIdLst>
  <p:sldSz cx="12192000" cy="6858000"/>
  <p:notesSz cx="6858000" cy="13811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jNmZdNWoKjITvkEL1kfntPLR/x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la Makovec" initials="" lastIdx="4" clrIdx="0"/>
  <p:cmAuthor id="1" name="Ksenija Krajačić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49" Type="http://schemas.openxmlformats.org/officeDocument/2006/relationships/commentAuthors" Target="commentAuthors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462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56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6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6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9238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64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0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5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14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1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23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57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338E-C56A-45C9-AEFE-9B3BA792FE28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FB00-879D-4AA5-B40B-10714DC1F6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44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2" descr="Slika na kojoj se prikazuje na zatvorenom, crno, kamera, malo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t="6263" b="9466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2"/>
          <p:cNvSpPr/>
          <p:nvPr/>
        </p:nvSpPr>
        <p:spPr>
          <a:xfrm flipH="1">
            <a:off x="1" y="998176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709449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Dokumentarni film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22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98" name="Google Shape;298;p22"/>
          <p:cNvSpPr txBox="1"/>
          <p:nvPr/>
        </p:nvSpPr>
        <p:spPr>
          <a:xfrm>
            <a:off x="525516" y="3417575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DOKUMENTARNI FILM je film o stvarnim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događajima.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Prikazuje stvarnost onakvom kakva jest.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3" descr="Slika na kojoj se prikazuje zgrada, hrana, računalo, pećnic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t="12094" r="-2" b="22831"/>
          <a:stretch/>
        </p:blipFill>
        <p:spPr>
          <a:xfrm>
            <a:off x="4883026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05" name="Google Shape;305;p23" descr="Slika na kojoj se prikazuje fotografija, gledanje, crno, tamno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 t="17373" r="-2" b="17320"/>
          <a:stretch/>
        </p:blipFill>
        <p:spPr>
          <a:xfrm>
            <a:off x="4883026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6" name="Google Shape;306;p23"/>
          <p:cNvSpPr/>
          <p:nvPr/>
        </p:nvSpPr>
        <p:spPr>
          <a:xfrm>
            <a:off x="1" y="0"/>
            <a:ext cx="6096001" cy="6858000"/>
          </a:xfrm>
          <a:custGeom>
            <a:avLst/>
            <a:gdLst/>
            <a:ahLst/>
            <a:cxnLst/>
            <a:rect l="l" t="t" r="r" b="b"/>
            <a:pathLst>
              <a:path w="6096001" h="6858000" extrusionOk="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2" y="0"/>
            <a:ext cx="6087332" cy="6858000"/>
          </a:xfrm>
          <a:custGeom>
            <a:avLst/>
            <a:gdLst/>
            <a:ahLst/>
            <a:cxnLst/>
            <a:rect l="l" t="t" r="r" b="b"/>
            <a:pathLst>
              <a:path w="6087332" h="6858000" extrusionOk="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438912" y="950552"/>
            <a:ext cx="5019075" cy="334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dokumentarnih filmova možemo saznati mnoge zanimljivosti o životu i običajima ljudi, o djeci koja žive u različitim dijelovima svijeta, o biljkama, životinjama, izumima...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/>
          <p:nvPr/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489097" y="4461119"/>
            <a:ext cx="5019075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/>
          <p:nvPr/>
        </p:nvSpPr>
        <p:spPr>
          <a:xfrm>
            <a:off x="263049" y="153444"/>
            <a:ext cx="6920627" cy="5960298"/>
          </a:xfrm>
          <a:prstGeom prst="ellipse">
            <a:avLst/>
          </a:prstGeom>
          <a:noFill/>
          <a:ln w="381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4876800" y="372649"/>
            <a:ext cx="7235944" cy="5866353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1975851" y="587551"/>
            <a:ext cx="3098103" cy="461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DOKUMENTARNI FILM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7062285" y="695675"/>
            <a:ext cx="233610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IGRANI FILM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1104433" y="1716947"/>
            <a:ext cx="2346543" cy="461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stvarni događaji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4"/>
          <p:cNvSpPr txBox="1"/>
          <p:nvPr/>
        </p:nvSpPr>
        <p:spPr>
          <a:xfrm>
            <a:off x="8760078" y="1550329"/>
            <a:ext cx="240129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izmišljeni, odglumljeni događaji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7241005" y="5100746"/>
            <a:ext cx="2743199" cy="830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stvaran događaj kao motiv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8522165" y="2900421"/>
            <a:ext cx="2743199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profesionalni glumci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3983567" y="1344925"/>
            <a:ext cx="2231720" cy="15696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ponekad se ugrađuju prizori u kojima glume i glumci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799381" y="2424023"/>
            <a:ext cx="2743200" cy="12002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 prikaz prirodnih, životnih, društvenih sadržaja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6309726" y="1151533"/>
            <a:ext cx="2155676" cy="1938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ponekad se ugrađuju stvarni (dokumentarni) prizori 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 txBox="1"/>
          <p:nvPr/>
        </p:nvSpPr>
        <p:spPr>
          <a:xfrm>
            <a:off x="692475" y="3869775"/>
            <a:ext cx="3098100" cy="8309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putopisni, obiteljski, prirodno-znanstveni...  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 txBox="1"/>
          <p:nvPr/>
        </p:nvSpPr>
        <p:spPr>
          <a:xfrm>
            <a:off x="4318943" y="3131252"/>
            <a:ext cx="2743200" cy="230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obrazovni (nastavni, </a:t>
            </a:r>
            <a:r>
              <a:rPr lang="hr-HR" sz="2400" b="0" i="0" u="none" strike="noStrike" cap="none" dirty="0" err="1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popularnoznanstveni</a:t>
            </a:r>
            <a:r>
              <a:rPr lang="hr-HR" sz="2400" b="0" i="0" u="none" strike="noStrike" cap="none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, znanstveni i instruktivni) i promidžbeni filmovi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7240438" y="3430438"/>
            <a:ext cx="3605841" cy="15696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povijesni, ratni, akcijski, komedije, vestern, kriminalistički film, film fantastike i drugi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95</Words>
  <Application>Microsoft Office PowerPoint</Application>
  <PresentationFormat>Custom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Avenir</vt:lpstr>
      <vt:lpstr>Calibri</vt:lpstr>
      <vt:lpstr>Office Theme</vt:lpstr>
      <vt:lpstr>Dokumentarni film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10</cp:revision>
  <dcterms:created xsi:type="dcterms:W3CDTF">2020-03-11T10:56:06Z</dcterms:created>
  <dcterms:modified xsi:type="dcterms:W3CDTF">2020-05-20T10:58:02Z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