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429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uKtD+GAgKK8JkNAL9iv33mmdy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enija Krajačić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 snapToGrid="0">
      <p:cViewPr>
        <p:scale>
          <a:sx n="70" d="100"/>
          <a:sy n="70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550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TWPHT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Kviz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https://www.bookwidgets.com/play/TWPHTX</a:t>
            </a:r>
            <a:r>
              <a:rPr lang="hr-HR"/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5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98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37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2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13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073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12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84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4220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2497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06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3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A858-F83E-44CB-B56B-2B17DDA21FF7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B3D3-F6AF-4CFB-B801-B39948F24E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05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/>
          <p:nvPr/>
        </p:nvSpPr>
        <p:spPr>
          <a:xfrm>
            <a:off x="3" y="4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>
            <a:spLocks noGrp="1"/>
          </p:cNvSpPr>
          <p:nvPr>
            <p:ph type="ctrTitle"/>
          </p:nvPr>
        </p:nvSpPr>
        <p:spPr>
          <a:xfrm>
            <a:off x="8886175" y="2023100"/>
            <a:ext cx="2851200" cy="2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Calibri"/>
              <a:buNone/>
            </a:pP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>MATEMATIKA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Calibri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 rot="-54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9" descr="Slika na kojoj se prikazuje svijetlo, stol, žuto, računalo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l="2552" r="16792" b="-1"/>
          <a:stretch/>
        </p:blipFill>
        <p:spPr>
          <a:xfrm>
            <a:off x="545239" y="858525"/>
            <a:ext cx="7608304" cy="52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/>
          <p:nvPr/>
        </p:nvSpPr>
        <p:spPr>
          <a:xfrm rot="5400000">
            <a:off x="7950447" y="3392100"/>
            <a:ext cx="1719072" cy="152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9845491" y="3724138"/>
            <a:ext cx="13200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Kocka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550439" y="266578"/>
            <a:ext cx="5393960" cy="190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Calibri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Ponovimo!</a:t>
            </a:r>
            <a:r>
              <a:rPr lang="hr-HR" sz="36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600">
                <a:latin typeface="Calibri"/>
                <a:ea typeface="Calibri"/>
                <a:cs typeface="Calibri"/>
                <a:sym typeface="Calibri"/>
              </a:rPr>
            </a:br>
            <a:r>
              <a:rPr lang="hr-H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36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600">
                <a:latin typeface="Calibri"/>
                <a:ea typeface="Calibri"/>
                <a:cs typeface="Calibri"/>
                <a:sym typeface="Calibri"/>
              </a:rPr>
            </a:b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smo geometrijska tijela dosad upoznali?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6911267" y="-243091"/>
            <a:ext cx="5393960" cy="190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kojem smo govorili na prethodnom satu?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 descr="A picture containing clock, room, draw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5144" y="1399195"/>
            <a:ext cx="5366477" cy="528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 descr="A picture containing umbrella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303" y="2265334"/>
            <a:ext cx="5391461" cy="458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199319" y="614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59"/>
              <a:buFont typeface="Calibri"/>
              <a:buNone/>
            </a:pPr>
            <a:r>
              <a:rPr lang="hr-HR" sz="3959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959">
                <a:latin typeface="Calibri"/>
                <a:ea typeface="Calibri"/>
                <a:cs typeface="Calibri"/>
                <a:sym typeface="Calibri"/>
              </a:rPr>
            </a:br>
            <a:r>
              <a:rPr lang="hr-HR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Prošli smo sat naučili kako je kvadar geometrijsko tijelo koje ima 6 strana, 12 bridova i 8 vrhova. </a:t>
            </a:r>
            <a:r>
              <a:rPr lang="hr-HR" sz="3959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959">
                <a:latin typeface="Calibri"/>
                <a:ea typeface="Calibri"/>
                <a:cs typeface="Calibri"/>
                <a:sym typeface="Calibri"/>
              </a:rPr>
            </a:br>
            <a:endParaRPr sz="39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3" descr="A close up of text on a white background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001" y="1933815"/>
            <a:ext cx="3879955" cy="486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 descr="A close up of text on a white background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121" y="2308294"/>
            <a:ext cx="4117299" cy="339065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 txBox="1"/>
          <p:nvPr/>
        </p:nvSpPr>
        <p:spPr>
          <a:xfrm>
            <a:off x="4736891" y="2550828"/>
            <a:ext cx="25183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sličnosti, a koje razlike između ova dva kvadra?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4" descr="A close up of text on a white background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0269" y="2270819"/>
            <a:ext cx="4117299" cy="33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/>
        </p:nvSpPr>
        <p:spPr>
          <a:xfrm>
            <a:off x="606366" y="522534"/>
            <a:ext cx="10902847" cy="160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09"/>
              <a:buFont typeface="Calibri"/>
              <a:buNone/>
            </a:pPr>
            <a:r>
              <a:rPr lang="hr-HR" sz="3509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Kocka</a:t>
            </a:r>
            <a:r>
              <a:rPr lang="hr-HR"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posebna vrsta kvadra kojoj su </a:t>
            </a:r>
            <a:r>
              <a:rPr lang="hr-HR" sz="3509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sve</a:t>
            </a:r>
            <a:r>
              <a:rPr lang="hr-HR"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3509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strane kvadrati</a:t>
            </a:r>
            <a:r>
              <a:rPr lang="hr-HR"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3509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svi bridovi jednakih duljina</a:t>
            </a:r>
            <a:r>
              <a:rPr lang="hr-HR"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Calibri"/>
              <a:buNone/>
            </a:pP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>Dopunite rečenice: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Kvadrati su                                    kocke.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Mjesta gdje se sastaju dvije strane kocke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  nazivamo                                kocke.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3991C7"/>
                </a:solidFill>
                <a:latin typeface="Calibri"/>
                <a:ea typeface="Calibri"/>
                <a:cs typeface="Calibri"/>
                <a:sym typeface="Calibri"/>
              </a:rPr>
              <a:t>Razmislite i odgovorite:</a:t>
            </a:r>
            <a:r>
              <a:rPr lang="hr-HR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Kakve su duljine svi bridovi kocke?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5" descr="A picture containing game, tabl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1587" y="2237348"/>
            <a:ext cx="2743200" cy="258354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/>
          <p:nvPr/>
        </p:nvSpPr>
        <p:spPr>
          <a:xfrm>
            <a:off x="3215094" y="1899770"/>
            <a:ext cx="2451348" cy="6564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2783294" y="3025836"/>
            <a:ext cx="2451348" cy="6564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3529541" y="1954741"/>
            <a:ext cx="2743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strane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3257551" y="3028950"/>
            <a:ext cx="2743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bridovi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1478493" y="5373159"/>
            <a:ext cx="739986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bridovi kocke su jednake duljine.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6" descr="rad7D90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963" y="1253253"/>
            <a:ext cx="1684000" cy="163306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 txBox="1">
            <a:spLocks noGrp="1"/>
          </p:cNvSpPr>
          <p:nvPr>
            <p:ph type="title"/>
          </p:nvPr>
        </p:nvSpPr>
        <p:spPr>
          <a:xfrm>
            <a:off x="249287" y="28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59"/>
              <a:buFont typeface="Calibri"/>
              <a:buNone/>
            </a:pPr>
            <a:r>
              <a:rPr lang="hr-HR" sz="3959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959">
                <a:latin typeface="Calibri"/>
                <a:ea typeface="Calibri"/>
                <a:cs typeface="Calibri"/>
                <a:sym typeface="Calibri"/>
              </a:rPr>
            </a:br>
            <a:r>
              <a:rPr lang="hr-HR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Mnogi predmeti oko nas imaju oblik kocke. </a:t>
            </a:r>
            <a:r>
              <a:rPr lang="hr-HR" sz="3959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959">
                <a:latin typeface="Calibri"/>
                <a:ea typeface="Calibri"/>
                <a:cs typeface="Calibri"/>
                <a:sym typeface="Calibri"/>
              </a:rPr>
            </a:br>
            <a:endParaRPr sz="39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6" descr="rad6CD9B.jpg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380295" y="1565219"/>
            <a:ext cx="1926392" cy="114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5873" y="4313450"/>
            <a:ext cx="3416435" cy="142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6" descr="rad71D4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82" y="2506308"/>
            <a:ext cx="1476895" cy="137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 descr="radAE21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017" y="3304082"/>
            <a:ext cx="1470883" cy="247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3409" y="4318062"/>
            <a:ext cx="3633531" cy="14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/>
          <p:nvPr/>
        </p:nvSpPr>
        <p:spPr>
          <a:xfrm>
            <a:off x="6708164" y="5030978"/>
            <a:ext cx="1357313" cy="928687"/>
          </a:xfrm>
          <a:prstGeom prst="ellipse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6" descr="radC7D2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19293" y="1417311"/>
            <a:ext cx="1235075" cy="9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6"/>
          <p:cNvSpPr/>
          <p:nvPr/>
        </p:nvSpPr>
        <p:spPr>
          <a:xfrm>
            <a:off x="8695469" y="1056990"/>
            <a:ext cx="1643063" cy="1571625"/>
          </a:xfrm>
          <a:prstGeom prst="ellipse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6" descr="rad22E17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30504" y="2992294"/>
            <a:ext cx="1438275" cy="12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/>
          <p:nvPr/>
        </p:nvSpPr>
        <p:spPr>
          <a:xfrm>
            <a:off x="10124839" y="2847308"/>
            <a:ext cx="1643063" cy="1571625"/>
          </a:xfrm>
          <a:prstGeom prst="ellipse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6" descr="rad95B16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43256" y="4424874"/>
            <a:ext cx="1166813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 descr="rad0A899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56304" y="1893015"/>
            <a:ext cx="2398713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/>
          <p:nvPr/>
        </p:nvSpPr>
        <p:spPr>
          <a:xfrm>
            <a:off x="5619752" y="1715431"/>
            <a:ext cx="3071813" cy="2500313"/>
          </a:xfrm>
          <a:prstGeom prst="ellipse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288111" y="-1581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r-H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Kocke smo koristili i još uvijek ih koristimo za igru!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 descr="A picture containing toiletry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134" y="1069674"/>
            <a:ext cx="1966823" cy="234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6921" y="1228668"/>
            <a:ext cx="3280347" cy="245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7" descr="A picture containing remot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8279" y="337281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7" descr="A close up of a piece of paper&#10;&#10;Description generated with high confidence"/>
          <p:cNvPicPr preferRelativeResize="0"/>
          <p:nvPr/>
        </p:nvPicPr>
        <p:blipFill rotWithShape="1">
          <a:blip r:embed="rId6">
            <a:alphaModFix/>
          </a:blip>
          <a:srcRect t="13242" b="-456"/>
          <a:stretch/>
        </p:blipFill>
        <p:spPr>
          <a:xfrm>
            <a:off x="-1744" y="3785511"/>
            <a:ext cx="3530183" cy="306703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377252" y="3162927"/>
            <a:ext cx="2743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Rubikova kocka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3525187" y="4437093"/>
            <a:ext cx="2743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drvene kocke za slaganje slika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7235254" y="1226698"/>
            <a:ext cx="37050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mekane kocke za učenje prvih brojeva i slova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8571877" y="3162926"/>
            <a:ext cx="328034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kocke za Čovječe, ne ljuti se ili Jamb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79</Words>
  <Application>Microsoft Office PowerPoint</Application>
  <PresentationFormat>Custom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MATEMATIKA </vt:lpstr>
      <vt:lpstr>Ponovimo! a Koja smo geometrijska tijela dosad upoznali?</vt:lpstr>
      <vt:lpstr> Prošli smo sat naučili kako je kvadar geometrijsko tijelo koje ima 6 strana, 12 bridova i 8 vrhova.  </vt:lpstr>
      <vt:lpstr>PowerPoint Presentation</vt:lpstr>
      <vt:lpstr>Dopunite rečenice:</vt:lpstr>
      <vt:lpstr> Mnogi predmeti oko nas imaju oblik kocke.  </vt:lpstr>
      <vt:lpstr>Kocke smo koristili i još uvijek ih koristimo za igru!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Windows User</cp:lastModifiedBy>
  <cp:revision>8</cp:revision>
  <dcterms:created xsi:type="dcterms:W3CDTF">2020-03-11T10:56:06Z</dcterms:created>
  <dcterms:modified xsi:type="dcterms:W3CDTF">2020-05-19T10:59:31Z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