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21.png" ContentType="image/png"/>
  <Override PartName="/ppt/media/image6.jpeg" ContentType="image/jpeg"/>
  <Override PartName="/ppt/media/image7.png" ContentType="image/png"/>
  <Override PartName="/ppt/media/image8.jpeg" ContentType="image/jpeg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24.jpeg" ContentType="image/jpeg"/>
  <Override PartName="/ppt/media/image17.png" ContentType="image/png"/>
  <Override PartName="/ppt/media/image18.jpeg" ContentType="image/jpeg"/>
  <Override PartName="/ppt/media/image19.png" ContentType="image/png"/>
  <Override PartName="/ppt/media/image20.jpeg" ContentType="image/jpeg"/>
  <Override PartName="/ppt/media/image22.jpeg" ContentType="image/jpeg"/>
  <Override PartName="/ppt/media/image23.png" ContentType="image/png"/>
  <Override PartName="/ppt/media/image25.png" ContentType="image/pn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AF2AE92-AC3A-4A2E-8B07-F1A4127DDA5D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6.05.20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167E38B-3AB6-4376-A222-17BC87AF8FAD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78DC5B8-00CB-45BB-AC13-12204CDC84DF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6.05.20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E396B1-8D93-465D-9973-050D570CF343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Kliknite za uređivanje oblika naslova teksta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703800" y="533520"/>
            <a:ext cx="7772040" cy="1523520"/>
          </a:xfrm>
          <a:prstGeom prst="rect">
            <a:avLst/>
          </a:prstGeom>
          <a:noFill/>
          <a:ln w="38160">
            <a:solidFill>
              <a:srgbClr val="00b050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7200" spc="-1" strike="noStrike">
                <a:solidFill>
                  <a:srgbClr val="5d5d5d"/>
                </a:solidFill>
                <a:latin typeface="Calibri"/>
              </a:rPr>
              <a:t>LIKOVNA</a:t>
            </a:r>
            <a:r>
              <a:rPr b="1" lang="en-US" sz="6600" spc="-1" strike="noStrike">
                <a:solidFill>
                  <a:srgbClr val="5d5d5d"/>
                </a:solidFill>
                <a:latin typeface="Calibri"/>
              </a:rPr>
              <a:t> </a:t>
            </a:r>
            <a:r>
              <a:rPr b="1" lang="en-US" sz="7200" spc="-1" strike="noStrike">
                <a:solidFill>
                  <a:srgbClr val="5d5d5d"/>
                </a:solidFill>
                <a:latin typeface="Calibri"/>
              </a:rPr>
              <a:t>KULTURA</a:t>
            </a:r>
            <a:endParaRPr b="0" lang="en-US" sz="7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18000" y="2286000"/>
            <a:ext cx="9143640" cy="457164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5217840" y="4942080"/>
            <a:ext cx="3675240" cy="1676160"/>
          </a:xfrm>
          <a:prstGeom prst="rect">
            <a:avLst/>
          </a:prstGeom>
          <a:solidFill>
            <a:schemeClr val="bg1">
              <a:alpha val="60000"/>
            </a:schemeClr>
          </a:solidFill>
          <a:ln w="3816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UČENIČKI RADOVI 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4. RAZRED, OŠ ŽAKANJE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Izradila: Vlatka Vraničar</a:t>
            </a:r>
            <a:endParaRPr b="0" lang="hr-HR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110" name="Picture 2" descr=""/>
          <p:cNvPicPr/>
          <p:nvPr/>
        </p:nvPicPr>
        <p:blipFill>
          <a:blip r:embed="rId2"/>
          <a:stretch/>
        </p:blipFill>
        <p:spPr>
          <a:xfrm>
            <a:off x="1836360" y="685800"/>
            <a:ext cx="5470920" cy="515844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16db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113" name="Picture 3" descr=""/>
          <p:cNvPicPr/>
          <p:nvPr/>
        </p:nvPicPr>
        <p:blipFill>
          <a:blip r:embed="rId2"/>
          <a:stretch/>
        </p:blipFill>
        <p:spPr>
          <a:xfrm>
            <a:off x="2483280" y="647640"/>
            <a:ext cx="4177080" cy="55623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c9110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116" name="Picture 2" descr=""/>
          <p:cNvPicPr/>
          <p:nvPr/>
        </p:nvPicPr>
        <p:blipFill>
          <a:blip r:embed="rId2"/>
          <a:srcRect l="0" t="3233" r="0" b="6666"/>
          <a:stretch/>
        </p:blipFill>
        <p:spPr>
          <a:xfrm>
            <a:off x="2257560" y="648360"/>
            <a:ext cx="4628880" cy="556092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119" name="Picture 3" descr=""/>
          <p:cNvPicPr/>
          <p:nvPr/>
        </p:nvPicPr>
        <p:blipFill>
          <a:blip r:embed="rId2"/>
          <a:stretch/>
        </p:blipFill>
        <p:spPr>
          <a:xfrm>
            <a:off x="1574640" y="1181160"/>
            <a:ext cx="5994000" cy="449532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2"/>
          <a:srcRect l="0" t="9291" r="0" b="20287"/>
          <a:stretch/>
        </p:blipFill>
        <p:spPr>
          <a:xfrm>
            <a:off x="895320" y="1219320"/>
            <a:ext cx="7353000" cy="388332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6840" y="-10440"/>
            <a:ext cx="9136800" cy="683676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2826360" y="548280"/>
            <a:ext cx="6088680" cy="5719680"/>
          </a:xfrm>
          <a:prstGeom prst="ellipse">
            <a:avLst/>
          </a:prstGeom>
          <a:solidFill>
            <a:schemeClr val="bg1">
              <a:alpha val="56000"/>
            </a:schemeClr>
          </a:solidFill>
          <a:ln w="14292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000000"/>
                </a:solidFill>
                <a:latin typeface="Calibri"/>
              </a:rPr>
              <a:t>ZADATAK</a:t>
            </a:r>
            <a:endParaRPr b="0" lang="hr-HR" sz="4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i="1" lang="hr-HR" sz="3200" spc="-1" strike="noStrike">
                <a:solidFill>
                  <a:srgbClr val="000000"/>
                </a:solidFill>
                <a:latin typeface="Calibri"/>
              </a:rPr>
              <a:t>TEMA</a:t>
            </a:r>
            <a:r>
              <a:rPr b="0" i="1" lang="hr-HR" sz="3200" spc="-1" strike="noStrike">
                <a:solidFill>
                  <a:srgbClr val="000000"/>
                </a:solidFill>
                <a:latin typeface="Calibri"/>
              </a:rPr>
              <a:t>: urbanizam, arhitektura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i="1" lang="hr-HR" sz="3200" spc="-1" strike="noStrike">
                <a:solidFill>
                  <a:srgbClr val="000000"/>
                </a:solidFill>
                <a:latin typeface="Calibri"/>
              </a:rPr>
              <a:t>MOTIV</a:t>
            </a:r>
            <a:r>
              <a:rPr b="0" i="1" lang="hr-HR" sz="3200" spc="-1" strike="noStrike">
                <a:solidFill>
                  <a:srgbClr val="000000"/>
                </a:solidFill>
                <a:latin typeface="Calibri"/>
              </a:rPr>
              <a:t>: mali grad – prijatelj djece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i="1" lang="hr-HR" sz="3200" spc="-1" strike="noStrike">
                <a:solidFill>
                  <a:srgbClr val="000000"/>
                </a:solidFill>
                <a:latin typeface="Calibri"/>
              </a:rPr>
              <a:t>TEHNIKA</a:t>
            </a:r>
            <a:r>
              <a:rPr b="0" i="1" lang="hr-HR" sz="3200" spc="-1" strike="noStrike">
                <a:solidFill>
                  <a:srgbClr val="000000"/>
                </a:solidFill>
                <a:latin typeface="Calibri"/>
              </a:rPr>
              <a:t>: kutijice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32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89" name="Picture 2" descr=""/>
          <p:cNvPicPr/>
          <p:nvPr/>
        </p:nvPicPr>
        <p:blipFill>
          <a:blip r:embed="rId2"/>
          <a:srcRect l="0" t="2620" r="0" b="9443"/>
          <a:stretch/>
        </p:blipFill>
        <p:spPr>
          <a:xfrm>
            <a:off x="1578600" y="1094400"/>
            <a:ext cx="5986440" cy="394812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92" name="Picture 2" descr=""/>
          <p:cNvPicPr/>
          <p:nvPr/>
        </p:nvPicPr>
        <p:blipFill>
          <a:blip r:embed="rId2"/>
          <a:srcRect l="0" t="5424" r="3113" b="4828"/>
          <a:stretch/>
        </p:blipFill>
        <p:spPr>
          <a:xfrm>
            <a:off x="1680480" y="1143000"/>
            <a:ext cx="5782680" cy="40176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95" name="Picture 2" descr=""/>
          <p:cNvPicPr/>
          <p:nvPr/>
        </p:nvPicPr>
        <p:blipFill>
          <a:blip r:embed="rId2"/>
          <a:srcRect l="0" t="30289" r="0" b="17617"/>
          <a:stretch/>
        </p:blipFill>
        <p:spPr>
          <a:xfrm>
            <a:off x="595080" y="1219320"/>
            <a:ext cx="7953120" cy="31032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98" name="Picture 2" descr=""/>
          <p:cNvPicPr/>
          <p:nvPr/>
        </p:nvPicPr>
        <p:blipFill>
          <a:blip r:embed="rId2"/>
          <a:stretch/>
        </p:blipFill>
        <p:spPr>
          <a:xfrm>
            <a:off x="2647800" y="609480"/>
            <a:ext cx="3847680" cy="51256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101" name="Picture 2" descr=""/>
          <p:cNvPicPr/>
          <p:nvPr/>
        </p:nvPicPr>
        <p:blipFill>
          <a:blip r:embed="rId2"/>
          <a:srcRect l="7446" t="0" r="6846" b="5134"/>
          <a:stretch/>
        </p:blipFill>
        <p:spPr>
          <a:xfrm>
            <a:off x="1440720" y="380880"/>
            <a:ext cx="6261840" cy="51976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f51bd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104" name="Picture 2" descr=""/>
          <p:cNvPicPr/>
          <p:nvPr/>
        </p:nvPicPr>
        <p:blipFill>
          <a:blip r:embed="rId2"/>
          <a:srcRect l="5827" t="7677" r="11754" b="6869"/>
          <a:stretch/>
        </p:blipFill>
        <p:spPr>
          <a:xfrm>
            <a:off x="2452320" y="491760"/>
            <a:ext cx="4239000" cy="58600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0"/>
            <a:ext cx="9143640" cy="6857640"/>
          </a:xfrm>
          <a:prstGeom prst="diamond">
            <a:avLst/>
          </a:prstGeom>
          <a:solidFill>
            <a:schemeClr val="bg1"/>
          </a:solidFill>
          <a:ln w="76320">
            <a:solidFill>
              <a:srgbClr val="f66b1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0" y="4082760"/>
            <a:ext cx="9143640" cy="2768040"/>
          </a:xfrm>
          <a:prstGeom prst="rect">
            <a:avLst/>
          </a:prstGeom>
          <a:ln>
            <a:noFill/>
          </a:ln>
        </p:spPr>
      </p:pic>
      <p:pic>
        <p:nvPicPr>
          <p:cNvPr id="107" name="Picture 3" descr=""/>
          <p:cNvPicPr/>
          <p:nvPr/>
        </p:nvPicPr>
        <p:blipFill>
          <a:blip r:embed="rId2"/>
          <a:stretch/>
        </p:blipFill>
        <p:spPr>
          <a:xfrm>
            <a:off x="380880" y="914400"/>
            <a:ext cx="8381520" cy="44002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Application>LibreOffice/6.2.5.2$Windows_X86_64 LibreOffice_project/1ec314fa52f458adc18c4f025c545a4e8b22c159</Application>
  <Words>30</Words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Marija</dc:creator>
  <dc:description/>
  <dc:language>hr-HR</dc:language>
  <cp:lastModifiedBy>Windows User</cp:lastModifiedBy>
  <dcterms:modified xsi:type="dcterms:W3CDTF">2020-05-05T07:54:00Z</dcterms:modified>
  <cp:revision>11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