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52368D-8281-47E8-8CEF-D61F0C84E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01E0C50-3CD3-44D6-BA65-E99D93E90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E55A463-D2D6-41A6-BBDE-B938FC1B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D912-7414-461D-AED8-5B585B7D56F2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C200BB2-54DE-482F-ACB4-F2BC1BD6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C413974-CD46-4781-8E1B-0E5C0362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48F-10DD-4FEF-A7BC-0173DF682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26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F8A9F5-2593-4FCD-9ED9-ADB66184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8F709B3-2AD1-43C0-8529-CE50495B7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6215F10-1EA2-4A98-A4E3-0F14A0CE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D912-7414-461D-AED8-5B585B7D56F2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988DEA4-ABDC-40F6-AA69-9EB085F4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A07ACF8-4CA3-4020-8D68-6F976CE9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48F-10DD-4FEF-A7BC-0173DF682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780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0ADE53D-2032-4EF6-A766-5254CA169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8BBB41E-BCE8-4DAF-9549-98600E7C3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B5C317-994E-45D2-A649-4F5BBCA1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D912-7414-461D-AED8-5B585B7D56F2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FC9481E-63C2-4373-B87A-10A358B3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C3298D6-ACF1-4E13-AF2C-BB63F422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48F-10DD-4FEF-A7BC-0173DF682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776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DDA5E9-FCD2-4CCF-B52D-F118C7D4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D2490D-B2F8-4F32-BF11-179598C41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3CFFF6-39AE-45B2-A441-C3ADA3EE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D912-7414-461D-AED8-5B585B7D56F2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9619CA-7051-409B-89D6-16B6E4A5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B60A72-854C-478D-AB8B-6706D25F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48F-10DD-4FEF-A7BC-0173DF682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041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D1E7C3-9EFD-4E86-AF37-621EF3D1E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8878813-5C84-4DC8-9E96-C038DEA5E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C337B7A-7201-4351-85BA-D3695876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D912-7414-461D-AED8-5B585B7D56F2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2E7AE09-A36B-40DD-A131-98AA6B2C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DB70F0F-35F1-4F1F-9D6F-B38923C5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48F-10DD-4FEF-A7BC-0173DF682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07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3B0B9B-2F0E-4A09-A59F-C683CA34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458011-85D6-408B-A396-DEC75B473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AEB9D8A-3B32-4ECD-9B45-4A24A5B76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F65F9C9-5C83-4127-89FA-1AABEF0F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D912-7414-461D-AED8-5B585B7D56F2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83E3FBF-A782-4D0B-A370-1C144CAE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CE08F65-721A-484C-9690-979E9B07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48F-10DD-4FEF-A7BC-0173DF682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5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F28E97-8876-4678-9044-9E4A8309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AA9975C-1B0F-4F9F-85B6-99122F858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949E2AD-37FF-4090-91D5-292A06EFA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F571E71-9ABC-47AC-939B-B73CF02D0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DCA3788-5009-4AD6-8962-6C5244993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DEC9F3C-183D-442A-B845-F32CBA070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D912-7414-461D-AED8-5B585B7D56F2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FD11E18-60C6-4B0E-8BF8-7C1E45FD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6667349-17D2-40E0-954E-6D1E8D9E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48F-10DD-4FEF-A7BC-0173DF682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666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BCC32B-9426-4A83-A163-DE5E3E47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C705670-A035-4259-BFAC-FF0044EE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D912-7414-461D-AED8-5B585B7D56F2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EB273F0-6E96-44DE-8029-C14EF31D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5F27C4D-D7A3-4B68-9B30-D7655A14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48F-10DD-4FEF-A7BC-0173DF682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271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45CACD8-B44A-4BBD-BBE9-16E95A04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D912-7414-461D-AED8-5B585B7D56F2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98FF5E9-D320-4547-B6BA-4C343FFE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BF2AD56-2F5F-46F7-80C0-B9287667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48F-10DD-4FEF-A7BC-0173DF682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024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449438-A04C-47C9-AF8B-B81554CE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B6F167-1C76-43E4-A360-AA2B461C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FCB6A3A-17AB-4DA5-A123-55A498ED6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8C5C773-D6DD-4F71-A953-747F1324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D912-7414-461D-AED8-5B585B7D56F2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74EC6F-6C37-4DB7-9174-395A1CA0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854E3B4-6AB1-4555-A89C-5610134E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48F-10DD-4FEF-A7BC-0173DF682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377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3DFB3F-831E-4555-8B33-33463B9C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0EDE9B4-FC36-47FB-B535-89AA415CA3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EB8C69C-877E-46C6-844C-3071AE74D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C2EFB9-3D40-447B-9AD2-F8E0C3E3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D912-7414-461D-AED8-5B585B7D56F2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1F74ADF-199F-47D7-8AE4-D29B71A0D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26BDC97-AF6B-4082-B2AB-C57899C4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48F-10DD-4FEF-A7BC-0173DF682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594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D9B0ADE-E0D7-4EFF-A9FC-A32D8D260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B62A3BB-387F-4E71-93FF-C508121B4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CF727DA-EFC8-4676-85F9-A59E2A078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1D912-7414-461D-AED8-5B585B7D56F2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1FEE007-117E-462F-A4D4-CBDD3866B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A680469-58D5-4709-87CD-7CCA10CFF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8A48F-10DD-4FEF-A7BC-0173DF682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303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ohdlR7pwf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osoba, tekst, školska ploča, dječak&#10;&#10;Opis je automatski generiran">
            <a:extLst>
              <a:ext uri="{FF2B5EF4-FFF2-40B4-BE49-F238E27FC236}">
                <a16:creationId xmlns:a16="http://schemas.microsoft.com/office/drawing/2014/main" id="{82BC47F5-7005-49AE-BF6D-480A46333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021" b="871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6548EBF-2169-4F94-99DE-F38A4F544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Kako se potaknuti na učenje?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AB309B1-7D4E-46E4-8196-E1E1E1FF8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Onda kada ti se ne da…</a:t>
            </a:r>
          </a:p>
        </p:txBody>
      </p:sp>
    </p:spTree>
    <p:extLst>
      <p:ext uri="{BB962C8B-B14F-4D97-AF65-F5344CB8AC3E}">
        <p14:creationId xmlns:p14="http://schemas.microsoft.com/office/powerpoint/2010/main" val="1553742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A4B460-E1A5-491A-927C-A731C0ED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 za kraj…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23CCD0-22EB-4C41-9CD3-9B7463DD4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Zapamti učenje ne mora biti mučenje!</a:t>
            </a:r>
          </a:p>
          <a:p>
            <a:endParaRPr lang="hr-HR" dirty="0"/>
          </a:p>
          <a:p>
            <a:r>
              <a:rPr lang="hr-HR" dirty="0"/>
              <a:t>Pogledaj što naš Boris ima za reći o tome kako se potaknuti na učenje:</a:t>
            </a:r>
          </a:p>
          <a:p>
            <a:endParaRPr lang="hr-HR" dirty="0"/>
          </a:p>
          <a:p>
            <a:r>
              <a:rPr lang="hr-HR" dirty="0">
                <a:hlinkClick r:id="rId2"/>
              </a:rPr>
              <a:t>https://www.youtube.com/watch?v=GohdlR7pwfA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638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A5F5A0-1B8E-4505-A87A-C26013D9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hr-HR" sz="3600"/>
              <a:t>Kako se potaknuti na učenje?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D5481F8-3C6C-44FB-9027-CBD6D819E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86" b="821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32CEEB-76A0-4BDB-BB25-9B40CC177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589506"/>
            <a:ext cx="7485413" cy="3142034"/>
          </a:xfrm>
        </p:spPr>
        <p:txBody>
          <a:bodyPr anchor="ctr">
            <a:normAutofit/>
          </a:bodyPr>
          <a:lstStyle/>
          <a:p>
            <a:r>
              <a:rPr lang="hr-HR" sz="2400" dirty="0"/>
              <a:t>Kada nas nešto zanima nije nam teško učiti.</a:t>
            </a:r>
          </a:p>
          <a:p>
            <a:r>
              <a:rPr lang="hr-HR" sz="2400" dirty="0"/>
              <a:t>Ali neke stvari koje učiš u školi te možda baš i ne zanimaju previše ili ti se možda čine preteške.</a:t>
            </a:r>
          </a:p>
          <a:p>
            <a:r>
              <a:rPr lang="hr-HR" sz="2400" dirty="0"/>
              <a:t>Postoje načini da se potakneš na učenje i onda kada te to što učiš ne zanima previše.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413751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88A337D-9473-440C-A7BB-2B55D7424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49" b="11469"/>
          <a:stretch/>
        </p:blipFill>
        <p:spPr>
          <a:xfrm>
            <a:off x="78830" y="-91856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C419E22-C702-472F-9026-260A6F9A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1693771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Zašto učimo?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82B079-6C5A-4108-AD70-D1A114964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2910163"/>
            <a:ext cx="4593021" cy="3855971"/>
          </a:xfrm>
        </p:spPr>
        <p:txBody>
          <a:bodyPr anchor="ctr">
            <a:normAutofit/>
          </a:bodyPr>
          <a:lstStyle/>
          <a:p>
            <a:r>
              <a:rPr lang="hr-HR" sz="2400" dirty="0"/>
              <a:t>Možemo učiti iz različitih razloga: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/>
              <a:t>Zato što nas nešto zanima i želimo znati više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/>
              <a:t>Zato što nam je to znanje korisno (iako nas možda ne zanima previše)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/>
              <a:t>Zato što želimo biti uspješni (npr. dobiti dobru ocjenu)</a:t>
            </a:r>
          </a:p>
        </p:txBody>
      </p:sp>
    </p:spTree>
    <p:extLst>
      <p:ext uri="{BB962C8B-B14F-4D97-AF65-F5344CB8AC3E}">
        <p14:creationId xmlns:p14="http://schemas.microsoft.com/office/powerpoint/2010/main" val="156476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AF636C0-5E76-4A39-8D51-8FA7BE876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" r="340"/>
          <a:stretch/>
        </p:blipFill>
        <p:spPr>
          <a:xfrm>
            <a:off x="-78828" y="499092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E5842D-77B2-4847-814C-5931804E0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82" y="1143822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Kako započeti s učenjem?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EA6DD4-A127-4E89-B16D-A1C162193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9" y="2632223"/>
            <a:ext cx="6463858" cy="4126797"/>
          </a:xfrm>
        </p:spPr>
        <p:txBody>
          <a:bodyPr anchor="ctr">
            <a:normAutofit lnSpcReduction="10000"/>
          </a:bodyPr>
          <a:lstStyle/>
          <a:p>
            <a:r>
              <a:rPr lang="hr-HR" sz="2400" dirty="0"/>
              <a:t>Nemoj ostavljati učenje za zadnji tren.</a:t>
            </a:r>
          </a:p>
          <a:p>
            <a:r>
              <a:rPr lang="hr-HR" sz="2400" dirty="0"/>
              <a:t>Odredi vrijeme za učenje i drži se svog rasporeda (npr. od 3 do pola 4 učim prirodu, onda uzmem pauzu 10 minuta pa pišem zadaću iz matematike).</a:t>
            </a:r>
          </a:p>
          <a:p>
            <a:r>
              <a:rPr lang="hr-HR" sz="2400" dirty="0"/>
              <a:t>Organiziraj prostor za učenje tako da imaš mir (npr. makni mobitel i isključi TV da te ne ometaju).</a:t>
            </a:r>
          </a:p>
          <a:p>
            <a:r>
              <a:rPr lang="hr-HR" sz="2400" dirty="0"/>
              <a:t>Makni s radnog stola sve što ti u tom trenu ne treba.</a:t>
            </a:r>
          </a:p>
          <a:p>
            <a:r>
              <a:rPr lang="hr-HR" sz="2400" dirty="0"/>
              <a:t>Napravi PLAN i CILJ  učenja!</a:t>
            </a:r>
          </a:p>
          <a:p>
            <a:pPr marL="0" indent="0">
              <a:buNone/>
            </a:pP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151692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A00F7A5-6A0B-4BEA-8CAE-DB4B1B5C2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01" b="15049"/>
          <a:stretch/>
        </p:blipFill>
        <p:spPr>
          <a:xfrm>
            <a:off x="0" y="-11422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0DC0EFF-D32D-4EED-B97D-86D35D40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HR" sz="3600"/>
              <a:t>Planiraj svoje učenje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8F2524-3B4E-45AE-830E-C6D228C0C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3440416"/>
          </a:xfrm>
        </p:spPr>
        <p:txBody>
          <a:bodyPr anchor="ctr">
            <a:normAutofit/>
          </a:bodyPr>
          <a:lstStyle/>
          <a:p>
            <a:r>
              <a:rPr lang="hr-HR" sz="2400" dirty="0"/>
              <a:t>Započni učenje sa lakšim ili zanimljivijim zadacima.</a:t>
            </a:r>
          </a:p>
          <a:p>
            <a:r>
              <a:rPr lang="hr-HR" sz="2400" dirty="0"/>
              <a:t>Zatim nastavi s težim ili manje zanimljivim zadacima (oni koji ti se najviše ne daju raditi).</a:t>
            </a:r>
          </a:p>
          <a:p>
            <a:r>
              <a:rPr lang="hr-HR" sz="2400" dirty="0"/>
              <a:t>Za kraj ostavi najzanimljivije zadatke, one iz predmeta koji voliš.</a:t>
            </a:r>
          </a:p>
        </p:txBody>
      </p:sp>
    </p:spTree>
    <p:extLst>
      <p:ext uri="{BB962C8B-B14F-4D97-AF65-F5344CB8AC3E}">
        <p14:creationId xmlns:p14="http://schemas.microsoft.com/office/powerpoint/2010/main" val="203512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7A16D85-1728-4180-BD66-246191672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6" r="285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8E19660-26EF-4C1F-93A9-5EFDAA047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Odredi si nagradu za kraj učenja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8DD000-1383-4B60-9F0F-9A0408C0E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4" y="3026004"/>
            <a:ext cx="5646656" cy="3676347"/>
          </a:xfrm>
        </p:spPr>
        <p:txBody>
          <a:bodyPr anchor="ctr">
            <a:normAutofit/>
          </a:bodyPr>
          <a:lstStyle/>
          <a:p>
            <a:r>
              <a:rPr lang="hr-HR" sz="2400" dirty="0"/>
              <a:t>Nagrada je nešto što tebe veseli!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Nazvat ću prijatelja/prijateljicu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Igrat ću igricu na mobitelu/tabletu…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Pogledat ću crtić ili seriju koju volim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Pojest ću fini kolač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Poigrat ću se s kućnim ljubimcem</a:t>
            </a:r>
          </a:p>
          <a:p>
            <a:r>
              <a:rPr lang="hr-HR" sz="2400" dirty="0"/>
              <a:t>Razmisli što bi ti još mogla biti nagrada za učenje?</a:t>
            </a:r>
          </a:p>
        </p:txBody>
      </p:sp>
    </p:spTree>
    <p:extLst>
      <p:ext uri="{BB962C8B-B14F-4D97-AF65-F5344CB8AC3E}">
        <p14:creationId xmlns:p14="http://schemas.microsoft.com/office/powerpoint/2010/main" val="18229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188E21A-133A-439B-8E58-A0AC95452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43"/>
          <a:stretch/>
        </p:blipFill>
        <p:spPr>
          <a:xfrm>
            <a:off x="0" y="-91856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9A41033-5906-48EC-9914-B820C702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HR" sz="3600"/>
              <a:t>Kako ne odustati od učenja?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03A701-2FCD-40A6-A129-F3392536F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hr-HR" sz="2400" dirty="0"/>
              <a:t>Za svaki zadatak postavi jasan cilj i rasporedi ga u manje korake.</a:t>
            </a:r>
          </a:p>
          <a:p>
            <a:r>
              <a:rPr lang="hr-HR" sz="2400" dirty="0"/>
              <a:t>Odredi malu nagradu za svaki napravljeni korak (npr. pojest ću kockicu čokolade).</a:t>
            </a:r>
          </a:p>
        </p:txBody>
      </p:sp>
    </p:spTree>
    <p:extLst>
      <p:ext uri="{BB962C8B-B14F-4D97-AF65-F5344CB8AC3E}">
        <p14:creationId xmlns:p14="http://schemas.microsoft.com/office/powerpoint/2010/main" val="246921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6360FC-25D8-4532-BC37-53D92791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hr-HR" dirty="0"/>
              <a:t>Kako ustrajati u učenju?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6870E1-E65F-475C-998C-5D2DBCEFC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hr-HR" sz="2400" dirty="0"/>
              <a:t>Možeš sam/a sebe bodriti:</a:t>
            </a:r>
          </a:p>
          <a:p>
            <a:r>
              <a:rPr lang="hr-HR" sz="2400" dirty="0"/>
              <a:t>Hajde, još samo taj zadatak i gotovo!</a:t>
            </a:r>
          </a:p>
          <a:p>
            <a:r>
              <a:rPr lang="hr-HR" sz="2400" dirty="0"/>
              <a:t>Još samo 5 minuta do pauze, izdrži!</a:t>
            </a:r>
          </a:p>
          <a:p>
            <a:r>
              <a:rPr lang="hr-HR" sz="2400" dirty="0"/>
              <a:t>Ajde da vidim koliko zadataka ću riješiti u 15 minuta!</a:t>
            </a:r>
          </a:p>
          <a:p>
            <a:r>
              <a:rPr lang="hr-HR" sz="2400" dirty="0"/>
              <a:t>Mogu ja to!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409C889-5C74-4C88-940B-463B3A857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9" r="-2" b="1266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517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BB3D14-FB14-42E6-A0BC-F37A8424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hr-HR" sz="3700"/>
              <a:t>Što kada nam je učenje dosadno?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2113E4-5925-4AE4-B674-8CBC47781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hr-HR" sz="2400" dirty="0"/>
              <a:t>Razmisli za što ti sve može koristiti to što učiš.</a:t>
            </a:r>
          </a:p>
          <a:p>
            <a:r>
              <a:rPr lang="hr-HR" sz="2400" dirty="0"/>
              <a:t>Poveži to što učiš s nečim što ti je zanimljivo (u školi ili u životu).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B0BC6F2-08CD-4FF7-ADAC-252F3DF2B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919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26245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443</Words>
  <Application>Microsoft Office PowerPoint</Application>
  <PresentationFormat>Široki zaslon</PresentationFormat>
  <Paragraphs>47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sustava Office</vt:lpstr>
      <vt:lpstr>Kako se potaknuti na učenje?</vt:lpstr>
      <vt:lpstr>Kako se potaknuti na učenje?</vt:lpstr>
      <vt:lpstr>Zašto učimo?</vt:lpstr>
      <vt:lpstr>Kako započeti s učenjem?</vt:lpstr>
      <vt:lpstr>Planiraj svoje učenje</vt:lpstr>
      <vt:lpstr>Odredi si nagradu za kraj učenja</vt:lpstr>
      <vt:lpstr>Kako ne odustati od učenja?</vt:lpstr>
      <vt:lpstr>Kako ustrajati u učenju?</vt:lpstr>
      <vt:lpstr>Što kada nam je učenje dosadno?</vt:lpstr>
      <vt:lpstr>I za kraj…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se potaknuti na učenje?</dc:title>
  <dc:creator>lea.sipka@skole.hr</dc:creator>
  <cp:lastModifiedBy> </cp:lastModifiedBy>
  <cp:revision>2</cp:revision>
  <dcterms:created xsi:type="dcterms:W3CDTF">2020-04-23T09:03:03Z</dcterms:created>
  <dcterms:modified xsi:type="dcterms:W3CDTF">2020-04-28T05:38:11Z</dcterms:modified>
</cp:coreProperties>
</file>