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59" r:id="rId5"/>
    <p:sldId id="260" r:id="rId6"/>
    <p:sldId id="261" r:id="rId7"/>
    <p:sldId id="262" r:id="rId8"/>
    <p:sldId id="273" r:id="rId9"/>
    <p:sldId id="263" r:id="rId10"/>
    <p:sldId id="264" r:id="rId11"/>
    <p:sldId id="266" r:id="rId12"/>
    <p:sldId id="267" r:id="rId13"/>
    <p:sldId id="268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39CB45-6AD2-4357-A017-4927242B7E28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060E0F-76BA-4E63-83CC-DDB438076A45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70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CB45-6AD2-4357-A017-4927242B7E28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0E0F-76BA-4E63-83CC-DDB438076A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5556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CB45-6AD2-4357-A017-4927242B7E28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0E0F-76BA-4E63-83CC-DDB438076A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074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CB45-6AD2-4357-A017-4927242B7E28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0E0F-76BA-4E63-83CC-DDB438076A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769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CB45-6AD2-4357-A017-4927242B7E28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0E0F-76BA-4E63-83CC-DDB438076A45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47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CB45-6AD2-4357-A017-4927242B7E28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0E0F-76BA-4E63-83CC-DDB438076A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6126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CB45-6AD2-4357-A017-4927242B7E28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0E0F-76BA-4E63-83CC-DDB438076A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6357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CB45-6AD2-4357-A017-4927242B7E28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0E0F-76BA-4E63-83CC-DDB438076A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101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CB45-6AD2-4357-A017-4927242B7E28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0E0F-76BA-4E63-83CC-DDB438076A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0886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CB45-6AD2-4357-A017-4927242B7E28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0E0F-76BA-4E63-83CC-DDB438076A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8187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CB45-6AD2-4357-A017-4927242B7E28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0E0F-76BA-4E63-83CC-DDB438076A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795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C39CB45-6AD2-4357-A017-4927242B7E28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7060E0F-76BA-4E63-83CC-DDB438076A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073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8CDDF3-4F16-496F-A173-E042F7E53D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>
                <a:latin typeface="Century Schoolbook" panose="02040604050505020304" pitchFamily="18" charset="0"/>
              </a:rPr>
              <a:t>Mindfulness</a:t>
            </a:r>
            <a:endParaRPr lang="hr-HR" dirty="0">
              <a:latin typeface="Century Schoolbook" panose="02040604050505020304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EB7F34A-E928-4A25-94DB-CADA1D4A4E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51174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D9919F2B-10F6-44BB-AE1C-E50AF01B9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487" y="185737"/>
            <a:ext cx="5915025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60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C176B6F-C505-4373-B30E-58BCCFA19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742" y="0"/>
            <a:ext cx="53705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36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CB79C01-6164-483C-B94B-88347D00C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112" y="481012"/>
            <a:ext cx="5057775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20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F27A223-67E5-4519-89FA-4FA162C12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297" y="0"/>
            <a:ext cx="5005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28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54D2B3-8808-48AF-BB64-6A95972E6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4BAEE04-0560-4E1E-B8BB-0D0DBCDB2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Više ovakvih zabavnih </a:t>
            </a:r>
            <a:r>
              <a:rPr lang="hr-HR" dirty="0" err="1"/>
              <a:t>vježbica</a:t>
            </a:r>
            <a:r>
              <a:rPr lang="hr-HR" dirty="0"/>
              <a:t> možeš pronaći na sljedećoj adresi :</a:t>
            </a:r>
          </a:p>
          <a:p>
            <a:pPr marL="45720" indent="0">
              <a:buNone/>
            </a:pPr>
            <a:endParaRPr lang="hr-HR" dirty="0"/>
          </a:p>
          <a:p>
            <a:pPr marL="45720" indent="0">
              <a:buNone/>
            </a:pPr>
            <a:r>
              <a:rPr lang="hr-HR" dirty="0"/>
              <a:t> https://www.poliklinika-djeca.hr/aktualno/novosti/besplatna-brosura-kratke-vjezbe-mindfulnessa-za-djecu-za-prepoznavanje-i-kontrolu-neugodnih-osjecaja-i-ponasanja/</a:t>
            </a:r>
          </a:p>
        </p:txBody>
      </p:sp>
    </p:spTree>
    <p:extLst>
      <p:ext uri="{BB962C8B-B14F-4D97-AF65-F5344CB8AC3E}">
        <p14:creationId xmlns:p14="http://schemas.microsoft.com/office/powerpoint/2010/main" val="1900945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55058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3C2337B-6ABC-4BB8-BC69-20345769A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09" y="873457"/>
            <a:ext cx="3273042" cy="5222543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rgbClr val="FFFFFF"/>
                </a:solidFill>
                <a:latin typeface="Century Schoolbook" panose="02040604050505020304" pitchFamily="18" charset="0"/>
              </a:rPr>
              <a:t>Što je to </a:t>
            </a:r>
            <a:r>
              <a:rPr lang="hr-HR" sz="2800" dirty="0" err="1">
                <a:solidFill>
                  <a:srgbClr val="FFFFFF"/>
                </a:solidFill>
                <a:latin typeface="Century Schoolbook" panose="02040604050505020304" pitchFamily="18" charset="0"/>
              </a:rPr>
              <a:t>mindfulness</a:t>
            </a:r>
            <a:r>
              <a:rPr lang="hr-HR" sz="2800" dirty="0">
                <a:solidFill>
                  <a:srgbClr val="FFFFFF"/>
                </a:solidFill>
                <a:latin typeface="Century Schoolbook" panose="02040604050505020304" pitchFamily="18" charset="0"/>
              </a:rPr>
              <a:t>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624FE0A-717D-45EB-8BE3-27014D03B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80" y="873457"/>
            <a:ext cx="6396819" cy="5222543"/>
          </a:xfrm>
        </p:spPr>
        <p:txBody>
          <a:bodyPr anchor="ctr">
            <a:normAutofit/>
          </a:bodyPr>
          <a:lstStyle/>
          <a:p>
            <a:pPr marL="45720" indent="0">
              <a:buNone/>
            </a:pPr>
            <a:r>
              <a:rPr lang="hr-HR" sz="4000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Mindfulness</a:t>
            </a:r>
            <a:r>
              <a:rPr lang="hr-HR" sz="4000" dirty="0">
                <a:solidFill>
                  <a:schemeClr val="tx1"/>
                </a:solidFill>
                <a:latin typeface="Century Schoolbook" panose="02040604050505020304" pitchFamily="18" charset="0"/>
              </a:rPr>
              <a:t> je obraćanje pažnje na ono što je sada, ovdje, u nama ili oko nas. </a:t>
            </a:r>
          </a:p>
        </p:txBody>
      </p:sp>
    </p:spTree>
    <p:extLst>
      <p:ext uri="{BB962C8B-B14F-4D97-AF65-F5344CB8AC3E}">
        <p14:creationId xmlns:p14="http://schemas.microsoft.com/office/powerpoint/2010/main" val="3909128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DF98180-A50E-4CFC-80D5-833823B38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263"/>
            <a:ext cx="12192000" cy="686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97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55058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26EA03D-2586-465A-A3CE-8E41FD03B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09" y="873457"/>
            <a:ext cx="3273042" cy="5222543"/>
          </a:xfrm>
        </p:spPr>
        <p:txBody>
          <a:bodyPr>
            <a:normAutofit/>
          </a:bodyPr>
          <a:lstStyle/>
          <a:p>
            <a:r>
              <a:rPr lang="hr-HR" sz="2800">
                <a:solidFill>
                  <a:srgbClr val="FFFFFF"/>
                </a:solidFill>
                <a:latin typeface="Century Schoolbook" panose="02040604050505020304" pitchFamily="18" charset="0"/>
              </a:rPr>
              <a:t>Što trebam raditi?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6937E98-7B51-404D-A539-11A146782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80" y="873457"/>
            <a:ext cx="6111069" cy="5222543"/>
          </a:xfrm>
        </p:spPr>
        <p:txBody>
          <a:bodyPr anchor="ctr">
            <a:normAutofit/>
          </a:bodyPr>
          <a:lstStyle/>
          <a:p>
            <a:pPr marL="45720" indent="0">
              <a:buNone/>
            </a:pPr>
            <a:r>
              <a:rPr lang="hr-HR" sz="4000" dirty="0">
                <a:solidFill>
                  <a:schemeClr val="tx1"/>
                </a:solidFill>
                <a:latin typeface="Century Schoolbook" panose="02040604050505020304" pitchFamily="18" charset="0"/>
              </a:rPr>
              <a:t>Trebaš samo usmjeriti pažnju na jednu stvar, na primjer promatrati okolinu, pokret i pokušati zadržati pažnju na tome. </a:t>
            </a:r>
          </a:p>
        </p:txBody>
      </p:sp>
    </p:spTree>
    <p:extLst>
      <p:ext uri="{BB962C8B-B14F-4D97-AF65-F5344CB8AC3E}">
        <p14:creationId xmlns:p14="http://schemas.microsoft.com/office/powerpoint/2010/main" val="397079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189607-177F-4B67-9CEA-C13DC13B3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6693061" cy="1356360"/>
          </a:xfrm>
        </p:spPr>
        <p:txBody>
          <a:bodyPr>
            <a:normAutofit/>
          </a:bodyPr>
          <a:lstStyle/>
          <a:p>
            <a:r>
              <a:rPr lang="hr-HR" dirty="0">
                <a:latin typeface="Century Schoolbook" panose="02040604050505020304" pitchFamily="18" charset="0"/>
              </a:rPr>
              <a:t>Što ako mi pažnja odluta?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B882076-E44D-466F-834C-FE4041B58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6693061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hr-HR" dirty="0">
                <a:latin typeface="Century Schoolbook" panose="02040604050505020304" pitchFamily="18" charset="0"/>
              </a:rPr>
              <a:t>Nema veze! To ne znači da si pogriješio ili da je prestala vježba </a:t>
            </a:r>
            <a:r>
              <a:rPr lang="hr-HR" dirty="0" err="1">
                <a:latin typeface="Century Schoolbook" panose="02040604050505020304" pitchFamily="18" charset="0"/>
              </a:rPr>
              <a:t>maindfulnessa</a:t>
            </a:r>
            <a:r>
              <a:rPr lang="hr-HR" dirty="0">
                <a:latin typeface="Century Schoolbook" panose="02040604050505020304" pitchFamily="18" charset="0"/>
              </a:rPr>
              <a:t>. </a:t>
            </a:r>
          </a:p>
          <a:p>
            <a:pPr marL="45720" indent="0">
              <a:buNone/>
            </a:pPr>
            <a:endParaRPr lang="hr-HR" dirty="0">
              <a:latin typeface="Century Schoolbook" panose="02040604050505020304" pitchFamily="18" charset="0"/>
            </a:endParaRPr>
          </a:p>
          <a:p>
            <a:pPr marL="45720" indent="0">
              <a:buNone/>
            </a:pPr>
            <a:r>
              <a:rPr lang="hr-HR" dirty="0">
                <a:latin typeface="Century Schoolbook" panose="02040604050505020304" pitchFamily="18" charset="0"/>
              </a:rPr>
              <a:t>Primijeti da je pažnja odlutala i pokušaj je vratiti natrag na ono na što si usmjerio pažnju. </a:t>
            </a:r>
          </a:p>
        </p:txBody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833FA9BC-D7CE-411A-A3D8-5E764A496B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2" r="18429" b="1"/>
          <a:stretch/>
        </p:blipFill>
        <p:spPr>
          <a:xfrm>
            <a:off x="8310622" y="243840"/>
            <a:ext cx="3646837" cy="637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80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29235B-E8DA-4741-9261-B2003EBE2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2CDF7F1-D5ED-48F3-BA32-C26362BAF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hr-HR" sz="4000" dirty="0">
                <a:latin typeface="Century Schoolbook" panose="02040604050505020304" pitchFamily="18" charset="0"/>
              </a:rPr>
              <a:t>Kada si naučio što je </a:t>
            </a:r>
            <a:r>
              <a:rPr lang="hr-HR" sz="4000" dirty="0" err="1">
                <a:latin typeface="Century Schoolbook" panose="02040604050505020304" pitchFamily="18" charset="0"/>
              </a:rPr>
              <a:t>maindfulness</a:t>
            </a:r>
            <a:r>
              <a:rPr lang="hr-HR" sz="4000" dirty="0">
                <a:latin typeface="Century Schoolbook" panose="02040604050505020304" pitchFamily="18" charset="0"/>
              </a:rPr>
              <a:t>, slijedi nekoliko </a:t>
            </a:r>
            <a:r>
              <a:rPr lang="hr-HR" sz="4000" dirty="0" err="1">
                <a:latin typeface="Century Schoolbook" panose="02040604050505020304" pitchFamily="18" charset="0"/>
              </a:rPr>
              <a:t>vježbica</a:t>
            </a:r>
            <a:r>
              <a:rPr lang="hr-HR" sz="4000" dirty="0">
                <a:latin typeface="Century Schoolbook" panose="02040604050505020304" pitchFamily="18" charset="0"/>
              </a:rPr>
              <a:t>. </a:t>
            </a:r>
          </a:p>
          <a:p>
            <a:pPr marL="45720" indent="0">
              <a:buNone/>
            </a:pPr>
            <a:endParaRPr lang="hr-HR" sz="4000" dirty="0">
              <a:latin typeface="Century Schoolbook" panose="02040604050505020304" pitchFamily="18" charset="0"/>
            </a:endParaRPr>
          </a:p>
          <a:p>
            <a:pPr marL="45720" indent="0">
              <a:buNone/>
            </a:pPr>
            <a:r>
              <a:rPr lang="hr-HR" sz="4000" dirty="0">
                <a:latin typeface="Century Schoolbook" panose="02040604050505020304" pitchFamily="18" charset="0"/>
              </a:rPr>
              <a:t>Zamoli nekog od ukućana da ti pomogne u čitanju i želimo vam odličnu zabavu </a:t>
            </a:r>
            <a:r>
              <a:rPr lang="hr-HR" sz="4000" dirty="0">
                <a:latin typeface="Century Schoolbook" panose="02040604050505020304" pitchFamily="18" charset="0"/>
                <a:sym typeface="Wingdings" panose="05000000000000000000" pitchFamily="2" charset="2"/>
              </a:rPr>
              <a:t></a:t>
            </a:r>
            <a:endParaRPr lang="hr-HR" sz="40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102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9EBEB74-3D2B-4F91-B15C-D9C1FA5D5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517" y="0"/>
            <a:ext cx="5298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12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558AF68-0923-4238-9FBD-22B35DE8D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462" y="80962"/>
            <a:ext cx="5553075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35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3E77A4D-7588-4C55-92EC-DFFA7BD56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429" y="0"/>
            <a:ext cx="5309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28105"/>
      </p:ext>
    </p:extLst>
  </p:cSld>
  <p:clrMapOvr>
    <a:masterClrMapping/>
  </p:clrMapOvr>
</p:sld>
</file>

<file path=ppt/theme/theme1.xml><?xml version="1.0" encoding="utf-8"?>
<a:theme xmlns:a="http://schemas.openxmlformats.org/drawingml/2006/main" name="Temeljno">
  <a:themeElements>
    <a:clrScheme name="Crveno-narančast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Temeljno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meljno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TM03457444[[fn=Temeljno]]</Template>
  <TotalTime>1504</TotalTime>
  <Words>140</Words>
  <Application>Microsoft Office PowerPoint</Application>
  <PresentationFormat>Široki zaslon</PresentationFormat>
  <Paragraphs>15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7" baseType="lpstr">
      <vt:lpstr>Century Schoolbook</vt:lpstr>
      <vt:lpstr>Corbel</vt:lpstr>
      <vt:lpstr>Temeljno</vt:lpstr>
      <vt:lpstr>Mindfulness</vt:lpstr>
      <vt:lpstr>Što je to mindfulness?</vt:lpstr>
      <vt:lpstr>PowerPoint prezentacija</vt:lpstr>
      <vt:lpstr>Što trebam raditi?</vt:lpstr>
      <vt:lpstr>Što ako mi pažnja odluta?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Mindfulness</dc:title>
  <dc:creator>Mirjana Peretin</dc:creator>
  <cp:lastModifiedBy>Mirjana Peretin</cp:lastModifiedBy>
  <cp:revision>9</cp:revision>
  <dcterms:created xsi:type="dcterms:W3CDTF">2020-04-01T10:53:20Z</dcterms:created>
  <dcterms:modified xsi:type="dcterms:W3CDTF">2020-04-02T11:59:54Z</dcterms:modified>
</cp:coreProperties>
</file>