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23.jpeg" ContentType="image/jpeg"/>
  <Override PartName="/ppt/media/image8.png" ContentType="image/png"/>
  <Override PartName="/ppt/media/image38.png" ContentType="image/png"/>
  <Override PartName="/ppt/media/image2.jpeg" ContentType="image/jpeg"/>
  <Override PartName="/ppt/media/image9.jpeg" ContentType="image/jpeg"/>
  <Override PartName="/ppt/media/image17.jpeg" ContentType="image/jpeg"/>
  <Override PartName="/ppt/media/image3.png" ContentType="image/png"/>
  <Override PartName="/ppt/media/image4.png" ContentType="image/png"/>
  <Override PartName="/ppt/media/image7.png" ContentType="image/png"/>
  <Override PartName="/ppt/media/image11.png" ContentType="image/png"/>
  <Override PartName="/ppt/media/image5.jpeg" ContentType="image/jpeg"/>
  <Override PartName="/ppt/media/image6.png" ContentType="image/png"/>
  <Override PartName="/ppt/media/image29.jpeg" ContentType="image/jpeg"/>
  <Override PartName="/ppt/media/image10.png" ContentType="image/png"/>
  <Override PartName="/ppt/media/image18.jpeg" ContentType="image/jpeg"/>
  <Override PartName="/ppt/media/image12.png" ContentType="image/png"/>
  <Override PartName="/ppt/media/image19.png" ContentType="image/png"/>
  <Override PartName="/ppt/media/image13.jpeg" ContentType="image/jpeg"/>
  <Override PartName="/ppt/media/image14.png" ContentType="image/png"/>
  <Override PartName="/ppt/media/image35.jpeg" ContentType="image/jpeg"/>
  <Override PartName="/ppt/media/image15.png" ContentType="image/png"/>
  <Override PartName="/ppt/media/image16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4.jpeg" ContentType="image/jpeg"/>
  <Override PartName="/ppt/media/image27.png" ContentType="image/png"/>
  <Override PartName="/ppt/media/image25.jpeg" ContentType="image/jpeg"/>
  <Override PartName="/ppt/media/image26.png" ContentType="image/png"/>
  <Override PartName="/ppt/media/image28.png" ContentType="image/png"/>
  <Override PartName="/ppt/media/image32.png" ContentType="image/png"/>
  <Override PartName="/ppt/media/image30.jpeg" ContentType="image/jpeg"/>
  <Override PartName="/ppt/media/image31.jpeg" ContentType="image/jpeg"/>
  <Override PartName="/ppt/media/image33.png" ContentType="image/png"/>
  <Override PartName="/ppt/media/image34.png" ContentType="image/png"/>
  <Override PartName="/ppt/media/image36.jpeg" ContentType="image/jpeg"/>
  <Override PartName="/ppt/media/image37.png" ContentType="image/pn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" name="CustomShape 2"/>
            <p:cNvSpPr/>
            <p:nvPr/>
          </p:nvSpPr>
          <p:spPr>
            <a:xfrm>
              <a:off x="0" y="0"/>
              <a:ext cx="7162560" cy="6857640"/>
            </a:xfrm>
            <a:prstGeom prst="rect">
              <a:avLst/>
            </a:pr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143000" y="0"/>
              <a:ext cx="8000640" cy="6857640"/>
            </a:xfrm>
            <a:prstGeom prst="rect">
              <a:avLst/>
            </a:pr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" name="CustomShape 4" hidden="1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 hidden="1"/>
          <p:cNvSpPr/>
          <p:nvPr/>
        </p:nvSpPr>
        <p:spPr>
          <a:xfrm>
            <a:off x="731520" y="575280"/>
            <a:ext cx="7695720" cy="57146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480">
            <a:noFill/>
          </a:ln>
          <a:effectLst>
            <a:outerShdw algn="t" blurRad="101600" dir="5400000" dist="507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 hidden="1"/>
          <p:cNvSpPr/>
          <p:nvPr/>
        </p:nvSpPr>
        <p:spPr>
          <a:xfrm>
            <a:off x="731520" y="576000"/>
            <a:ext cx="7695720" cy="5714640"/>
          </a:xfrm>
          <a:prstGeom prst="rect">
            <a:avLst/>
          </a:prstGeom>
          <a:blipFill rotWithShape="0">
            <a:blip r:embed="rId3"/>
            <a:tile/>
          </a:blipFill>
          <a:ln w="6480">
            <a:noFill/>
          </a:ln>
          <a:effectLst>
            <a:outerShdw algn="t" blurRad="101600" dir="5400000" dist="507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" name="Picture 2" descr=""/>
          <p:cNvPicPr/>
          <p:nvPr/>
        </p:nvPicPr>
        <p:blipFill>
          <a:blip r:embed="rId4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>
            <a:noFill/>
          </a:ln>
        </p:spPr>
      </p:pic>
      <p:pic>
        <p:nvPicPr>
          <p:cNvPr id="7" name="Picture 2" descr=""/>
          <p:cNvPicPr/>
          <p:nvPr/>
        </p:nvPicPr>
        <p:blipFill>
          <a:blip r:embed="rId5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9" name="CustomShape 8"/>
            <p:cNvSpPr/>
            <p:nvPr/>
          </p:nvSpPr>
          <p:spPr>
            <a:xfrm>
              <a:off x="0" y="0"/>
              <a:ext cx="7162560" cy="6857640"/>
            </a:xfrm>
            <a:prstGeom prst="rect">
              <a:avLst/>
            </a:pr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" name="CustomShape 9"/>
            <p:cNvSpPr/>
            <p:nvPr/>
          </p:nvSpPr>
          <p:spPr>
            <a:xfrm>
              <a:off x="1143000" y="0"/>
              <a:ext cx="8000640" cy="6857640"/>
            </a:xfrm>
            <a:prstGeom prst="rect">
              <a:avLst/>
            </a:pr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1" name="CustomShape 10"/>
          <p:cNvSpPr/>
          <p:nvPr/>
        </p:nvSpPr>
        <p:spPr>
          <a:xfrm rot="10800000">
            <a:off x="892080" y="5617800"/>
            <a:ext cx="73825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CustomShape 11"/>
          <p:cNvSpPr/>
          <p:nvPr/>
        </p:nvSpPr>
        <p:spPr>
          <a:xfrm>
            <a:off x="990000" y="1017000"/>
            <a:ext cx="7179480" cy="48312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480">
            <a:noFill/>
          </a:ln>
          <a:effectLst>
            <a:outerShdw algn="t" blurRad="101600" dir="5400000" dist="507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CustomShape 12"/>
          <p:cNvSpPr/>
          <p:nvPr/>
        </p:nvSpPr>
        <p:spPr>
          <a:xfrm>
            <a:off x="990720" y="1009800"/>
            <a:ext cx="7179480" cy="4831200"/>
          </a:xfrm>
          <a:prstGeom prst="rect">
            <a:avLst/>
          </a:prstGeom>
          <a:blipFill rotWithShape="0">
            <a:blip r:embed="rId6"/>
            <a:tile/>
          </a:blipFill>
          <a:ln w="6480">
            <a:noFill/>
          </a:ln>
          <a:effectLst>
            <a:outerShdw algn="t" blurRad="101600" dir="5400000" dist="507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" name="Picture 2" descr=""/>
          <p:cNvPicPr/>
          <p:nvPr/>
        </p:nvPicPr>
        <p:blipFill>
          <a:blip r:embed="rId7"/>
          <a:stretch/>
        </p:blipFill>
        <p:spPr>
          <a:xfrm rot="1435800">
            <a:off x="769320" y="701640"/>
            <a:ext cx="567360" cy="567360"/>
          </a:xfrm>
          <a:prstGeom prst="rect">
            <a:avLst/>
          </a:prstGeom>
          <a:ln>
            <a:noFill/>
          </a:ln>
        </p:spPr>
      </p:pic>
      <p:pic>
        <p:nvPicPr>
          <p:cNvPr id="15" name="Picture 2" descr=""/>
          <p:cNvPicPr/>
          <p:nvPr/>
        </p:nvPicPr>
        <p:blipFill>
          <a:blip r:embed="rId8"/>
          <a:stretch/>
        </p:blipFill>
        <p:spPr>
          <a:xfrm rot="4096200">
            <a:off x="7855560" y="749520"/>
            <a:ext cx="566640" cy="566640"/>
          </a:xfrm>
          <a:prstGeom prst="rect">
            <a:avLst/>
          </a:prstGeom>
          <a:ln>
            <a:noFill/>
          </a:ln>
        </p:spPr>
      </p:pic>
      <p:sp>
        <p:nvSpPr>
          <p:cNvPr id="16" name="PlaceHolder 13"/>
          <p:cNvSpPr>
            <a:spLocks noGrp="1"/>
          </p:cNvSpPr>
          <p:nvPr>
            <p:ph type="title"/>
          </p:nvPr>
        </p:nvSpPr>
        <p:spPr>
          <a:xfrm>
            <a:off x="1727280" y="1794960"/>
            <a:ext cx="5723280" cy="1827720"/>
          </a:xfrm>
          <a:prstGeom prst="rect">
            <a:avLst/>
          </a:prstGeom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0" lang="sr-Latn-RS" sz="4800" spc="-1" strike="noStrike">
                <a:solidFill>
                  <a:srgbClr val="000000"/>
                </a:solidFill>
                <a:latin typeface="Constantia"/>
              </a:rPr>
              <a:t>Click to edit Master title style</a:t>
            </a:r>
            <a:endParaRPr b="0" lang="sr-Latn-RS" sz="4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" name="PlaceHolder 14"/>
          <p:cNvSpPr>
            <a:spLocks noGrp="1"/>
          </p:cNvSpPr>
          <p:nvPr>
            <p:ph type="dt"/>
          </p:nvPr>
        </p:nvSpPr>
        <p:spPr>
          <a:xfrm>
            <a:off x="6770520" y="5357520"/>
            <a:ext cx="12135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9E74F30-5FEF-4807-A7E8-8E4ABE7020BF}" type="datetime">
              <a:rPr b="0" lang="hr-HR" sz="1200" spc="-1" strike="noStrike">
                <a:solidFill>
                  <a:srgbClr val="073e87"/>
                </a:solidFill>
                <a:latin typeface="Rage Italic"/>
              </a:rPr>
              <a:t>22.04.20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18" name="PlaceHolder 15"/>
          <p:cNvSpPr>
            <a:spLocks noGrp="1"/>
          </p:cNvSpPr>
          <p:nvPr>
            <p:ph type="ftr"/>
          </p:nvPr>
        </p:nvSpPr>
        <p:spPr>
          <a:xfrm>
            <a:off x="1173960" y="5357520"/>
            <a:ext cx="503460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19" name="PlaceHolder 16"/>
          <p:cNvSpPr>
            <a:spLocks noGrp="1"/>
          </p:cNvSpPr>
          <p:nvPr>
            <p:ph type="sldNum"/>
          </p:nvPr>
        </p:nvSpPr>
        <p:spPr>
          <a:xfrm>
            <a:off x="6213960" y="5357520"/>
            <a:ext cx="5536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9F94C96E-4406-4FF2-BD1A-A438C6D33407}" type="slidenum">
              <a:rPr b="0" lang="hr-HR" sz="1400" spc="-1" strike="noStrike">
                <a:solidFill>
                  <a:srgbClr val="073e87"/>
                </a:solidFill>
                <a:latin typeface="Rage Italic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20" name="PlaceHolder 1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400" spc="-1" strike="noStrike">
                <a:solidFill>
                  <a:srgbClr val="000000"/>
                </a:solidFill>
                <a:latin typeface="Franklin Gothic Book"/>
              </a:rPr>
              <a:t>Kliknite za uređivanje oblika teksta</a:t>
            </a:r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pc="-1" strike="noStrike">
                <a:solidFill>
                  <a:srgbClr val="000000"/>
                </a:solidFill>
                <a:latin typeface="Franklin Gothic Book"/>
              </a:rPr>
              <a:t>Druga razina konture</a:t>
            </a:r>
            <a:endParaRPr b="0" lang="sr-Latn-RS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1800" spc="-1" strike="noStrike">
                <a:solidFill>
                  <a:srgbClr val="000000"/>
                </a:solidFill>
                <a:latin typeface="Franklin Gothic Book"/>
              </a:rPr>
              <a:t>Treća razina konture</a:t>
            </a:r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600" spc="-1" strike="noStrike">
                <a:solidFill>
                  <a:srgbClr val="000000"/>
                </a:solidFill>
                <a:latin typeface="Franklin Gothic Book"/>
              </a:rPr>
              <a:t>Četvrta razina kontura</a:t>
            </a:r>
            <a:endParaRPr b="0" lang="sr-Latn-RS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Franklin Gothic Book"/>
              </a:rPr>
              <a:t>Peta razina kontura</a:t>
            </a:r>
            <a:endParaRPr b="0" lang="sr-Latn-RS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Franklin Gothic Book"/>
              </a:rPr>
              <a:t>Šesta razina kontura</a:t>
            </a:r>
            <a:endParaRPr b="0" lang="sr-Latn-RS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Franklin Gothic Book"/>
              </a:rPr>
              <a:t>Sedma razina konture</a:t>
            </a:r>
            <a:endParaRPr b="0" lang="sr-Latn-RS" sz="20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58" name="CustomShape 2"/>
            <p:cNvSpPr/>
            <p:nvPr/>
          </p:nvSpPr>
          <p:spPr>
            <a:xfrm>
              <a:off x="0" y="0"/>
              <a:ext cx="7162560" cy="6857640"/>
            </a:xfrm>
            <a:prstGeom prst="rect">
              <a:avLst/>
            </a:pr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9" name="CustomShape 3"/>
            <p:cNvSpPr/>
            <p:nvPr/>
          </p:nvSpPr>
          <p:spPr>
            <a:xfrm>
              <a:off x="1143000" y="0"/>
              <a:ext cx="8000640" cy="6857640"/>
            </a:xfrm>
            <a:prstGeom prst="rect">
              <a:avLst/>
            </a:pr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60" name="CustomShape 4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" name="CustomShape 5"/>
          <p:cNvSpPr/>
          <p:nvPr/>
        </p:nvSpPr>
        <p:spPr>
          <a:xfrm>
            <a:off x="731520" y="575280"/>
            <a:ext cx="7695720" cy="57146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480">
            <a:noFill/>
          </a:ln>
          <a:effectLst>
            <a:outerShdw algn="t" blurRad="101600" dir="5400000" dist="507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" name="CustomShape 6"/>
          <p:cNvSpPr/>
          <p:nvPr/>
        </p:nvSpPr>
        <p:spPr>
          <a:xfrm>
            <a:off x="731520" y="576000"/>
            <a:ext cx="7695720" cy="5714640"/>
          </a:xfrm>
          <a:prstGeom prst="rect">
            <a:avLst/>
          </a:prstGeom>
          <a:blipFill rotWithShape="0">
            <a:blip r:embed="rId3"/>
            <a:tile/>
          </a:blipFill>
          <a:ln w="6480">
            <a:noFill/>
          </a:ln>
          <a:effectLst>
            <a:outerShdw algn="t" blurRad="101600" dir="5400000" dist="507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3" name="Picture 2" descr=""/>
          <p:cNvPicPr/>
          <p:nvPr/>
        </p:nvPicPr>
        <p:blipFill>
          <a:blip r:embed="rId4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>
            <a:noFill/>
          </a:ln>
        </p:spPr>
      </p:pic>
      <p:pic>
        <p:nvPicPr>
          <p:cNvPr id="64" name="Picture 2" descr=""/>
          <p:cNvPicPr/>
          <p:nvPr/>
        </p:nvPicPr>
        <p:blipFill>
          <a:blip r:embed="rId5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>
            <a:noFill/>
          </a:ln>
        </p:spPr>
      </p:pic>
      <p:sp>
        <p:nvSpPr>
          <p:cNvPr id="65" name="PlaceHolder 7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onstantia"/>
              </a:rPr>
              <a:t>Click to edit Master title style</a:t>
            </a:r>
            <a:endParaRPr b="0" lang="sr-Latn-R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6" name="PlaceHolder 8"/>
          <p:cNvSpPr>
            <a:spLocks noGrp="1"/>
          </p:cNvSpPr>
          <p:nvPr>
            <p:ph type="body"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</p:spPr>
        <p:txBody>
          <a:bodyPr>
            <a:noAutofit/>
          </a:bodyPr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4584d3"/>
              </a:buClr>
              <a:buSzPct val="85000"/>
              <a:buFont typeface="Brush Script MT"/>
              <a:buChar char="O"/>
            </a:pPr>
            <a:r>
              <a:rPr b="0" lang="sr-Latn-RS" sz="2400" spc="-1" strike="noStrike">
                <a:solidFill>
                  <a:srgbClr val="000000"/>
                </a:solidFill>
                <a:latin typeface="Franklin Gothic Book"/>
              </a:rPr>
              <a:t>Click to edit Master text styles</a:t>
            </a:r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  <a:p>
            <a:pPr lvl="1" marL="640080" indent="-273960">
              <a:lnSpc>
                <a:spcPct val="100000"/>
              </a:lnSpc>
              <a:spcBef>
                <a:spcPts val="439"/>
              </a:spcBef>
              <a:buClr>
                <a:srgbClr val="4584d3"/>
              </a:buClr>
              <a:buSzPct val="85000"/>
              <a:buFont typeface="Brush Script MT"/>
              <a:buChar char="O"/>
            </a:pPr>
            <a:r>
              <a:rPr b="0" lang="sr-Latn-RS" sz="2200" spc="-1" strike="noStrike">
                <a:solidFill>
                  <a:srgbClr val="000000"/>
                </a:solidFill>
                <a:latin typeface="Franklin Gothic Book"/>
              </a:rPr>
              <a:t>Second level</a:t>
            </a:r>
            <a:endParaRPr b="0" lang="sr-Latn-RS" sz="2200" spc="-1" strike="noStrike">
              <a:solidFill>
                <a:srgbClr val="000000"/>
              </a:solidFill>
              <a:latin typeface="Franklin Gothic Book"/>
            </a:endParaRPr>
          </a:p>
          <a:p>
            <a:pPr lvl="2" marL="914400" indent="-228240">
              <a:lnSpc>
                <a:spcPct val="100000"/>
              </a:lnSpc>
              <a:spcBef>
                <a:spcPts val="400"/>
              </a:spcBef>
              <a:buClr>
                <a:srgbClr val="4584d3"/>
              </a:buClr>
              <a:buSzPct val="85000"/>
              <a:buFont typeface="Brush Script MT"/>
              <a:buChar char="O"/>
            </a:pPr>
            <a:r>
              <a:rPr b="0" lang="sr-Latn-RS" sz="2000" spc="-1" strike="noStrike">
                <a:solidFill>
                  <a:srgbClr val="000000"/>
                </a:solidFill>
                <a:latin typeface="Franklin Gothic Book"/>
              </a:rPr>
              <a:t>Third level</a:t>
            </a:r>
            <a:endParaRPr b="0" lang="sr-Latn-RS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3" marL="1280160" indent="-228240">
              <a:lnSpc>
                <a:spcPct val="100000"/>
              </a:lnSpc>
              <a:spcBef>
                <a:spcPts val="360"/>
              </a:spcBef>
              <a:buClr>
                <a:srgbClr val="4584d3"/>
              </a:buClr>
              <a:buSzPct val="85000"/>
              <a:buFont typeface="Brush Script MT"/>
              <a:buChar char="O"/>
            </a:pPr>
            <a:r>
              <a:rPr b="0" lang="sr-Latn-RS" sz="1800" spc="-1" strike="noStrike">
                <a:solidFill>
                  <a:srgbClr val="000000"/>
                </a:solidFill>
                <a:latin typeface="Franklin Gothic Book"/>
              </a:rPr>
              <a:t>Fourth level</a:t>
            </a:r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  <a:p>
            <a:pPr lvl="4" marL="1645920" indent="-228240">
              <a:lnSpc>
                <a:spcPct val="100000"/>
              </a:lnSpc>
              <a:spcBef>
                <a:spcPts val="320"/>
              </a:spcBef>
              <a:buClr>
                <a:srgbClr val="4584d3"/>
              </a:buClr>
              <a:buSzPct val="85000"/>
              <a:buFont typeface="Brush Script MT"/>
              <a:buChar char="O"/>
            </a:pPr>
            <a:r>
              <a:rPr b="0" lang="sr-Latn-RS" sz="1600" spc="-1" strike="noStrike">
                <a:solidFill>
                  <a:srgbClr val="000000"/>
                </a:solidFill>
                <a:latin typeface="Franklin Gothic Book"/>
              </a:rPr>
              <a:t>Fifth level</a:t>
            </a:r>
            <a:endParaRPr b="0" lang="sr-Latn-R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7" name="PlaceHolder 9"/>
          <p:cNvSpPr>
            <a:spLocks noGrp="1"/>
          </p:cNvSpPr>
          <p:nvPr>
            <p:ph type="dt"/>
          </p:nvPr>
        </p:nvSpPr>
        <p:spPr>
          <a:xfrm>
            <a:off x="6454440" y="5809320"/>
            <a:ext cx="12135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6F03AEE-718B-495B-9F38-FFD86B4DE067}" type="datetime">
              <a:rPr b="0" lang="hr-HR" sz="1200" spc="-1" strike="noStrike">
                <a:solidFill>
                  <a:srgbClr val="073e87"/>
                </a:solidFill>
                <a:latin typeface="Rage Italic"/>
              </a:rPr>
              <a:t>22.04.20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68" name="PlaceHolder 10"/>
          <p:cNvSpPr>
            <a:spLocks noGrp="1"/>
          </p:cNvSpPr>
          <p:nvPr>
            <p:ph type="ftr"/>
          </p:nvPr>
        </p:nvSpPr>
        <p:spPr>
          <a:xfrm>
            <a:off x="914400" y="5809320"/>
            <a:ext cx="55396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69" name="PlaceHolder 11"/>
          <p:cNvSpPr>
            <a:spLocks noGrp="1"/>
          </p:cNvSpPr>
          <p:nvPr>
            <p:ph type="sldNum"/>
          </p:nvPr>
        </p:nvSpPr>
        <p:spPr>
          <a:xfrm>
            <a:off x="7670160" y="5809320"/>
            <a:ext cx="5536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49C0D9D-2817-43D2-83BE-F1EB04338BE1}" type="slidenum">
              <a:rPr b="0" lang="hr-HR" sz="1400" spc="-1" strike="noStrike">
                <a:solidFill>
                  <a:srgbClr val="073e87"/>
                </a:solidFill>
                <a:latin typeface="Rage Italic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07" name="CustomShape 2"/>
            <p:cNvSpPr/>
            <p:nvPr/>
          </p:nvSpPr>
          <p:spPr>
            <a:xfrm>
              <a:off x="0" y="0"/>
              <a:ext cx="7162560" cy="6857640"/>
            </a:xfrm>
            <a:prstGeom prst="rect">
              <a:avLst/>
            </a:pr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8" name="CustomShape 3"/>
            <p:cNvSpPr/>
            <p:nvPr/>
          </p:nvSpPr>
          <p:spPr>
            <a:xfrm>
              <a:off x="1143000" y="0"/>
              <a:ext cx="8000640" cy="6857640"/>
            </a:xfrm>
            <a:prstGeom prst="rect">
              <a:avLst/>
            </a:prstGeom>
            <a:gradFill rotWithShape="0">
              <a:gsLst>
                <a:gs pos="0">
                  <a:srgbClr val="010101"/>
                </a:gs>
                <a:gs pos="100000">
                  <a:srgbClr val="fefefe"/>
                </a:gs>
              </a:gsLst>
              <a:path path="circl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09" name="CustomShape 4"/>
          <p:cNvSpPr/>
          <p:nvPr/>
        </p:nvSpPr>
        <p:spPr>
          <a:xfrm rot="10800000">
            <a:off x="628920" y="6069600"/>
            <a:ext cx="7920720" cy="536760"/>
          </a:xfrm>
          <a:custGeom>
            <a:avLst/>
            <a:gdLst/>
            <a:ah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5"/>
          <p:cNvSpPr/>
          <p:nvPr/>
        </p:nvSpPr>
        <p:spPr>
          <a:xfrm>
            <a:off x="731520" y="575280"/>
            <a:ext cx="7695720" cy="57146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480">
            <a:noFill/>
          </a:ln>
          <a:effectLst>
            <a:outerShdw algn="t" blurRad="101600" dir="5400000" dist="507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CustomShape 6"/>
          <p:cNvSpPr/>
          <p:nvPr/>
        </p:nvSpPr>
        <p:spPr>
          <a:xfrm>
            <a:off x="731520" y="576000"/>
            <a:ext cx="7695720" cy="5714640"/>
          </a:xfrm>
          <a:prstGeom prst="rect">
            <a:avLst/>
          </a:prstGeom>
          <a:blipFill rotWithShape="0">
            <a:blip r:embed="rId3"/>
            <a:tile/>
          </a:blipFill>
          <a:ln w="6480">
            <a:noFill/>
          </a:ln>
          <a:effectLst>
            <a:outerShdw algn="t" blurRad="101600" dir="5400000" dist="507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2" name="Picture 2" descr=""/>
          <p:cNvPicPr/>
          <p:nvPr/>
        </p:nvPicPr>
        <p:blipFill>
          <a:blip r:embed="rId4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>
            <a:noFill/>
          </a:ln>
        </p:spPr>
      </p:pic>
      <p:pic>
        <p:nvPicPr>
          <p:cNvPr id="113" name="Picture 2" descr=""/>
          <p:cNvPicPr/>
          <p:nvPr/>
        </p:nvPicPr>
        <p:blipFill>
          <a:blip r:embed="rId5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>
            <a:noFill/>
          </a:ln>
        </p:spPr>
      </p:pic>
      <p:sp>
        <p:nvSpPr>
          <p:cNvPr id="114" name="PlaceHolder 7"/>
          <p:cNvSpPr>
            <a:spLocks noGrp="1"/>
          </p:cNvSpPr>
          <p:nvPr>
            <p:ph type="dt"/>
          </p:nvPr>
        </p:nvSpPr>
        <p:spPr>
          <a:xfrm>
            <a:off x="6454440" y="5809320"/>
            <a:ext cx="12135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CBE11E0-7E2E-4740-A073-6CC548A9B784}" type="datetime">
              <a:rPr b="0" lang="hr-HR" sz="1200" spc="-1" strike="noStrike">
                <a:solidFill>
                  <a:srgbClr val="073e87"/>
                </a:solidFill>
                <a:latin typeface="Rage Italic"/>
              </a:rPr>
              <a:t>22.04.20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115" name="PlaceHolder 8"/>
          <p:cNvSpPr>
            <a:spLocks noGrp="1"/>
          </p:cNvSpPr>
          <p:nvPr>
            <p:ph type="ftr"/>
          </p:nvPr>
        </p:nvSpPr>
        <p:spPr>
          <a:xfrm>
            <a:off x="914400" y="5809320"/>
            <a:ext cx="55396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116" name="PlaceHolder 9"/>
          <p:cNvSpPr>
            <a:spLocks noGrp="1"/>
          </p:cNvSpPr>
          <p:nvPr>
            <p:ph type="sldNum"/>
          </p:nvPr>
        </p:nvSpPr>
        <p:spPr>
          <a:xfrm>
            <a:off x="7670160" y="5809320"/>
            <a:ext cx="5536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69A65EE-E0B4-4627-9F63-4698EE7AC701}" type="slidenum">
              <a:rPr b="0" lang="hr-HR" sz="1400" spc="-1" strike="noStrike">
                <a:solidFill>
                  <a:srgbClr val="073e87"/>
                </a:solidFill>
                <a:latin typeface="Rage Italic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17" name="PlaceHolder 1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r-Latn-RS" sz="1800" spc="-1" strike="noStrike">
                <a:solidFill>
                  <a:srgbClr val="000000"/>
                </a:solidFill>
                <a:latin typeface="Franklin Gothic Book"/>
              </a:rPr>
              <a:t>Kliknite za uređivanje oblika naslova teksta</a:t>
            </a:r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8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400" spc="-1" strike="noStrike">
                <a:solidFill>
                  <a:srgbClr val="000000"/>
                </a:solidFill>
                <a:latin typeface="Franklin Gothic Book"/>
              </a:rPr>
              <a:t>Kliknite za uređivanje oblika teksta</a:t>
            </a:r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pc="-1" strike="noStrike">
                <a:solidFill>
                  <a:srgbClr val="000000"/>
                </a:solidFill>
                <a:latin typeface="Franklin Gothic Book"/>
              </a:rPr>
              <a:t>Druga razina konture</a:t>
            </a:r>
            <a:endParaRPr b="0" lang="sr-Latn-RS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1800" spc="-1" strike="noStrike">
                <a:solidFill>
                  <a:srgbClr val="000000"/>
                </a:solidFill>
                <a:latin typeface="Franklin Gothic Book"/>
              </a:rPr>
              <a:t>Treća razina konture</a:t>
            </a:r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600" spc="-1" strike="noStrike">
                <a:solidFill>
                  <a:srgbClr val="000000"/>
                </a:solidFill>
                <a:latin typeface="Franklin Gothic Book"/>
              </a:rPr>
              <a:t>Četvrta razina kontura</a:t>
            </a:r>
            <a:endParaRPr b="0" lang="sr-Latn-RS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Franklin Gothic Book"/>
              </a:rPr>
              <a:t>Peta razina kontura</a:t>
            </a:r>
            <a:endParaRPr b="0" lang="sr-Latn-RS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Franklin Gothic Book"/>
              </a:rPr>
              <a:t>Šesta razina kontura</a:t>
            </a:r>
            <a:endParaRPr b="0" lang="sr-Latn-RS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Franklin Gothic Book"/>
              </a:rPr>
              <a:t>Sedma razina konture</a:t>
            </a:r>
            <a:endParaRPr b="0" lang="sr-Latn-RS" sz="20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1691640" y="2061000"/>
            <a:ext cx="5723280" cy="19940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sr-Latn-RS" sz="6000" spc="-1" strike="noStrike">
                <a:solidFill>
                  <a:srgbClr val="ff0000"/>
                </a:solidFill>
                <a:latin typeface="Constantia"/>
              </a:rPr>
              <a:t>LIKOVNA KULTURA</a:t>
            </a:r>
            <a:endParaRPr b="0" lang="sr-Latn-RS" sz="60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1727280" y="4509000"/>
            <a:ext cx="5711760" cy="7513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0000"/>
          </a:bodyPr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1" lang="hr-HR" sz="2400" spc="-1" strike="noStrike">
                <a:solidFill>
                  <a:srgbClr val="073e87"/>
                </a:solidFill>
                <a:latin typeface="Franklin Gothic Book"/>
              </a:rPr>
              <a:t>UČENIČKI RADOVI </a:t>
            </a:r>
            <a:endParaRPr b="0" lang="hr-H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1" lang="hr-HR" sz="2400" spc="-1" strike="noStrike">
                <a:solidFill>
                  <a:srgbClr val="073e87"/>
                </a:solidFill>
                <a:latin typeface="Franklin Gothic Book"/>
              </a:rPr>
              <a:t>4. RAZRED, OŠ ŽAKANJE</a:t>
            </a:r>
            <a:endParaRPr b="0" lang="hr-H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1403640" y="4005000"/>
            <a:ext cx="6195960" cy="1583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4584d3"/>
              </a:buClr>
              <a:buSzPct val="85000"/>
              <a:buFont typeface="Brush Script MT"/>
              <a:buChar char="O"/>
            </a:pPr>
            <a:r>
              <a:rPr b="1" i="1" lang="sr-Latn-RS" sz="2400" spc="-1" strike="noStrike">
                <a:solidFill>
                  <a:srgbClr val="0070c0"/>
                </a:solidFill>
                <a:latin typeface="Franklin Gothic Book"/>
              </a:rPr>
              <a:t>TEMA:</a:t>
            </a:r>
            <a:r>
              <a:rPr b="1" i="1" lang="sr-Latn-RS" sz="2400" spc="-1" strike="noStrike">
                <a:solidFill>
                  <a:srgbClr val="000000"/>
                </a:solidFill>
                <a:latin typeface="Franklin Gothic Book"/>
              </a:rPr>
              <a:t> </a:t>
            </a:r>
            <a:r>
              <a:rPr b="0" lang="sr-Latn-RS" sz="2400" spc="-1" strike="noStrike">
                <a:solidFill>
                  <a:srgbClr val="000000"/>
                </a:solidFill>
                <a:latin typeface="Franklin Gothic Book"/>
              </a:rPr>
              <a:t>kontrast toplih i hladnih boja</a:t>
            </a:r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4584d3"/>
              </a:buClr>
              <a:buSzPct val="85000"/>
              <a:buFont typeface="Brush Script MT"/>
              <a:buChar char="O"/>
            </a:pPr>
            <a:r>
              <a:rPr b="1" i="1" lang="sr-Latn-RS" sz="2400" spc="-1" strike="noStrike">
                <a:solidFill>
                  <a:srgbClr val="0070c0"/>
                </a:solidFill>
                <a:latin typeface="Franklin Gothic Book"/>
              </a:rPr>
              <a:t>MOTIV: </a:t>
            </a:r>
            <a:r>
              <a:rPr b="1" i="1" lang="sr-Latn-RS" sz="2400" spc="-1" strike="noStrike">
                <a:solidFill>
                  <a:srgbClr val="0070c0"/>
                </a:solidFill>
                <a:latin typeface="Franklin Gothic Book"/>
              </a:rPr>
              <a:t> </a:t>
            </a:r>
            <a:endParaRPr b="0" lang="sr-Latn-R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58" name="Picture 2" descr=""/>
          <p:cNvPicPr/>
          <p:nvPr/>
        </p:nvPicPr>
        <p:blipFill>
          <a:blip r:embed="rId1"/>
          <a:stretch/>
        </p:blipFill>
        <p:spPr>
          <a:xfrm>
            <a:off x="971640" y="620640"/>
            <a:ext cx="7252560" cy="2208240"/>
          </a:xfrm>
          <a:prstGeom prst="rect">
            <a:avLst/>
          </a:prstGeom>
          <a:ln>
            <a:noFill/>
          </a:ln>
        </p:spPr>
      </p:pic>
      <p:sp>
        <p:nvSpPr>
          <p:cNvPr id="159" name="CustomShape 2"/>
          <p:cNvSpPr/>
          <p:nvPr/>
        </p:nvSpPr>
        <p:spPr>
          <a:xfrm>
            <a:off x="2720880" y="2946960"/>
            <a:ext cx="375480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hr-HR" sz="5400" spc="-1" strike="noStrike">
                <a:solidFill>
                  <a:srgbClr val="b9dcff"/>
                </a:solidFill>
                <a:latin typeface="Franklin Gothic Book"/>
              </a:rPr>
              <a:t>ZADATAK</a:t>
            </a:r>
            <a:endParaRPr b="0" lang="hr-HR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2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2" descr=""/>
          <p:cNvPicPr/>
          <p:nvPr/>
        </p:nvPicPr>
        <p:blipFill>
          <a:blip r:embed="rId1"/>
          <a:stretch/>
        </p:blipFill>
        <p:spPr>
          <a:xfrm rot="446400">
            <a:off x="4617000" y="807480"/>
            <a:ext cx="4203000" cy="3152160"/>
          </a:xfrm>
          <a:prstGeom prst="rect">
            <a:avLst/>
          </a:prstGeom>
          <a:ln>
            <a:noFill/>
          </a:ln>
        </p:spPr>
      </p:pic>
      <p:pic>
        <p:nvPicPr>
          <p:cNvPr id="161" name="Picture 1" descr=""/>
          <p:cNvPicPr/>
          <p:nvPr/>
        </p:nvPicPr>
        <p:blipFill>
          <a:blip r:embed="rId2"/>
          <a:stretch/>
        </p:blipFill>
        <p:spPr>
          <a:xfrm rot="21028800">
            <a:off x="264960" y="713160"/>
            <a:ext cx="4444560" cy="3333240"/>
          </a:xfrm>
          <a:prstGeom prst="rect">
            <a:avLst/>
          </a:prstGeom>
          <a:ln>
            <a:noFill/>
          </a:ln>
        </p:spPr>
      </p:pic>
      <p:pic>
        <p:nvPicPr>
          <p:cNvPr id="162" name="Picture 4" descr=""/>
          <p:cNvPicPr/>
          <p:nvPr/>
        </p:nvPicPr>
        <p:blipFill>
          <a:blip r:embed="rId3"/>
          <a:stretch/>
        </p:blipFill>
        <p:spPr>
          <a:xfrm>
            <a:off x="1755720" y="377280"/>
            <a:ext cx="555480" cy="545400"/>
          </a:xfrm>
          <a:prstGeom prst="rect">
            <a:avLst/>
          </a:prstGeom>
          <a:ln>
            <a:noFill/>
          </a:ln>
        </p:spPr>
      </p:pic>
      <p:pic>
        <p:nvPicPr>
          <p:cNvPr id="163" name="Picture 7" descr=""/>
          <p:cNvPicPr/>
          <p:nvPr/>
        </p:nvPicPr>
        <p:blipFill>
          <a:blip r:embed="rId4"/>
          <a:stretch/>
        </p:blipFill>
        <p:spPr>
          <a:xfrm flipH="1">
            <a:off x="7003440" y="548640"/>
            <a:ext cx="403200" cy="500040"/>
          </a:xfrm>
          <a:prstGeom prst="rect">
            <a:avLst/>
          </a:prstGeom>
          <a:ln>
            <a:noFill/>
          </a:ln>
        </p:spPr>
      </p:pic>
      <p:pic>
        <p:nvPicPr>
          <p:cNvPr id="164" name="Picture 2" descr=""/>
          <p:cNvPicPr/>
          <p:nvPr/>
        </p:nvPicPr>
        <p:blipFill>
          <a:blip r:embed="rId5"/>
          <a:stretch/>
        </p:blipFill>
        <p:spPr>
          <a:xfrm>
            <a:off x="2455200" y="3764160"/>
            <a:ext cx="4080600" cy="3063600"/>
          </a:xfrm>
          <a:prstGeom prst="rect">
            <a:avLst/>
          </a:prstGeom>
          <a:ln>
            <a:noFill/>
          </a:ln>
        </p:spPr>
      </p:pic>
      <p:pic>
        <p:nvPicPr>
          <p:cNvPr id="165" name="Picture 9" descr=""/>
          <p:cNvPicPr/>
          <p:nvPr/>
        </p:nvPicPr>
        <p:blipFill>
          <a:blip r:embed="rId6"/>
          <a:stretch/>
        </p:blipFill>
        <p:spPr>
          <a:xfrm rot="1295400">
            <a:off x="4245840" y="3336840"/>
            <a:ext cx="392040" cy="570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2" descr=""/>
          <p:cNvPicPr/>
          <p:nvPr/>
        </p:nvPicPr>
        <p:blipFill>
          <a:blip r:embed="rId1"/>
          <a:srcRect l="0" t="0" r="7721" b="0"/>
          <a:stretch/>
        </p:blipFill>
        <p:spPr>
          <a:xfrm rot="486000">
            <a:off x="4198680" y="1014480"/>
            <a:ext cx="4776480" cy="2908080"/>
          </a:xfrm>
          <a:prstGeom prst="rect">
            <a:avLst/>
          </a:prstGeom>
          <a:ln>
            <a:noFill/>
          </a:ln>
        </p:spPr>
      </p:pic>
      <p:pic>
        <p:nvPicPr>
          <p:cNvPr id="167" name="Picture 3" descr=""/>
          <p:cNvPicPr/>
          <p:nvPr/>
        </p:nvPicPr>
        <p:blipFill>
          <a:blip r:embed="rId2"/>
          <a:stretch/>
        </p:blipFill>
        <p:spPr>
          <a:xfrm rot="21162000">
            <a:off x="278640" y="1087560"/>
            <a:ext cx="4144320" cy="3105720"/>
          </a:xfrm>
          <a:prstGeom prst="rect">
            <a:avLst/>
          </a:prstGeom>
          <a:ln>
            <a:noFill/>
          </a:ln>
        </p:spPr>
      </p:pic>
      <p:pic>
        <p:nvPicPr>
          <p:cNvPr id="168" name="Picture 4" descr=""/>
          <p:cNvPicPr/>
          <p:nvPr/>
        </p:nvPicPr>
        <p:blipFill>
          <a:blip r:embed="rId3"/>
          <a:srcRect l="11516" t="0" r="15909" b="14850"/>
          <a:stretch/>
        </p:blipFill>
        <p:spPr>
          <a:xfrm>
            <a:off x="2123640" y="3771000"/>
            <a:ext cx="4723920" cy="3117600"/>
          </a:xfrm>
          <a:prstGeom prst="rect">
            <a:avLst/>
          </a:prstGeom>
          <a:ln>
            <a:noFill/>
          </a:ln>
        </p:spPr>
      </p:pic>
      <p:pic>
        <p:nvPicPr>
          <p:cNvPr id="169" name="Picture 2" descr=""/>
          <p:cNvPicPr/>
          <p:nvPr/>
        </p:nvPicPr>
        <p:blipFill>
          <a:blip r:embed="rId4"/>
          <a:stretch/>
        </p:blipFill>
        <p:spPr>
          <a:xfrm rot="20385000">
            <a:off x="4258080" y="3339360"/>
            <a:ext cx="510120" cy="635400"/>
          </a:xfrm>
          <a:prstGeom prst="rect">
            <a:avLst/>
          </a:prstGeom>
          <a:ln>
            <a:noFill/>
          </a:ln>
        </p:spPr>
      </p:pic>
      <p:pic>
        <p:nvPicPr>
          <p:cNvPr id="170" name="Picture 3" descr=""/>
          <p:cNvPicPr/>
          <p:nvPr/>
        </p:nvPicPr>
        <p:blipFill>
          <a:blip r:embed="rId5"/>
          <a:stretch/>
        </p:blipFill>
        <p:spPr>
          <a:xfrm flipH="1">
            <a:off x="6563880" y="692640"/>
            <a:ext cx="553680" cy="542520"/>
          </a:xfrm>
          <a:prstGeom prst="rect">
            <a:avLst/>
          </a:prstGeom>
          <a:ln>
            <a:noFill/>
          </a:ln>
        </p:spPr>
      </p:pic>
      <p:pic>
        <p:nvPicPr>
          <p:cNvPr id="171" name="Picture 4" descr=""/>
          <p:cNvPicPr/>
          <p:nvPr/>
        </p:nvPicPr>
        <p:blipFill>
          <a:blip r:embed="rId6"/>
          <a:stretch/>
        </p:blipFill>
        <p:spPr>
          <a:xfrm rot="20229600">
            <a:off x="1434240" y="741240"/>
            <a:ext cx="579240" cy="682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5" dur="indefinite" restart="never" nodeType="tmRoot">
          <p:childTnLst>
            <p:seq>
              <p:cTn id="56" dur="indefinite" nodeType="mainSeq">
                <p:childTnLst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1" descr=""/>
          <p:cNvPicPr/>
          <p:nvPr/>
        </p:nvPicPr>
        <p:blipFill>
          <a:blip r:embed="rId1"/>
          <a:stretch/>
        </p:blipFill>
        <p:spPr>
          <a:xfrm rot="564000">
            <a:off x="4793400" y="901080"/>
            <a:ext cx="4148280" cy="3111120"/>
          </a:xfrm>
          <a:prstGeom prst="rect">
            <a:avLst/>
          </a:prstGeom>
          <a:ln>
            <a:noFill/>
          </a:ln>
        </p:spPr>
      </p:pic>
      <p:pic>
        <p:nvPicPr>
          <p:cNvPr id="173" name="Picture 2" descr=""/>
          <p:cNvPicPr/>
          <p:nvPr/>
        </p:nvPicPr>
        <p:blipFill>
          <a:blip r:embed="rId2"/>
          <a:srcRect l="23970" t="13811" r="0" b="0"/>
          <a:stretch/>
        </p:blipFill>
        <p:spPr>
          <a:xfrm rot="21103800">
            <a:off x="182520" y="964080"/>
            <a:ext cx="4805640" cy="3064320"/>
          </a:xfrm>
          <a:prstGeom prst="rect">
            <a:avLst/>
          </a:prstGeom>
          <a:ln>
            <a:noFill/>
          </a:ln>
        </p:spPr>
      </p:pic>
      <p:pic>
        <p:nvPicPr>
          <p:cNvPr id="174" name="Picture 3" descr=""/>
          <p:cNvPicPr/>
          <p:nvPr/>
        </p:nvPicPr>
        <p:blipFill>
          <a:blip r:embed="rId3"/>
          <a:stretch/>
        </p:blipFill>
        <p:spPr>
          <a:xfrm>
            <a:off x="2483640" y="3799080"/>
            <a:ext cx="4032000" cy="3024000"/>
          </a:xfrm>
          <a:prstGeom prst="rect">
            <a:avLst/>
          </a:prstGeom>
          <a:ln>
            <a:noFill/>
          </a:ln>
        </p:spPr>
      </p:pic>
      <p:pic>
        <p:nvPicPr>
          <p:cNvPr id="175" name="Picture 2" descr=""/>
          <p:cNvPicPr/>
          <p:nvPr/>
        </p:nvPicPr>
        <p:blipFill>
          <a:blip r:embed="rId4"/>
          <a:stretch/>
        </p:blipFill>
        <p:spPr>
          <a:xfrm rot="20197800">
            <a:off x="4293720" y="3429000"/>
            <a:ext cx="654480" cy="641520"/>
          </a:xfrm>
          <a:prstGeom prst="rect">
            <a:avLst/>
          </a:prstGeom>
          <a:ln>
            <a:noFill/>
          </a:ln>
        </p:spPr>
      </p:pic>
      <p:pic>
        <p:nvPicPr>
          <p:cNvPr id="176" name="Picture 3" descr=""/>
          <p:cNvPicPr/>
          <p:nvPr/>
        </p:nvPicPr>
        <p:blipFill>
          <a:blip r:embed="rId5"/>
          <a:stretch/>
        </p:blipFill>
        <p:spPr>
          <a:xfrm rot="2991600">
            <a:off x="6701400" y="404280"/>
            <a:ext cx="804600" cy="858600"/>
          </a:xfrm>
          <a:prstGeom prst="rect">
            <a:avLst/>
          </a:prstGeom>
          <a:ln>
            <a:noFill/>
          </a:ln>
        </p:spPr>
      </p:pic>
      <p:pic>
        <p:nvPicPr>
          <p:cNvPr id="177" name="Picture 4" descr=""/>
          <p:cNvPicPr/>
          <p:nvPr/>
        </p:nvPicPr>
        <p:blipFill>
          <a:blip r:embed="rId6"/>
          <a:stretch/>
        </p:blipFill>
        <p:spPr>
          <a:xfrm rot="19986600">
            <a:off x="1868040" y="491760"/>
            <a:ext cx="678240" cy="755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7" dur="indefinite" restart="never" nodeType="tmRoot">
          <p:childTnLst>
            <p:seq>
              <p:cTn id="88" dur="indefinite" nodeType="mainSeq">
                <p:childTnLst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" descr=""/>
          <p:cNvPicPr/>
          <p:nvPr/>
        </p:nvPicPr>
        <p:blipFill>
          <a:blip r:embed="rId1"/>
          <a:srcRect l="4515" t="20107" r="3390" b="5187"/>
          <a:stretch/>
        </p:blipFill>
        <p:spPr>
          <a:xfrm rot="283800">
            <a:off x="4776840" y="758160"/>
            <a:ext cx="3555720" cy="5123160"/>
          </a:xfrm>
          <a:prstGeom prst="rect">
            <a:avLst/>
          </a:prstGeom>
          <a:ln>
            <a:noFill/>
          </a:ln>
        </p:spPr>
      </p:pic>
      <p:pic>
        <p:nvPicPr>
          <p:cNvPr id="179" name="Picture 2" descr=""/>
          <p:cNvPicPr/>
          <p:nvPr/>
        </p:nvPicPr>
        <p:blipFill>
          <a:blip r:embed="rId2"/>
          <a:srcRect l="0" t="5924" r="0" b="5395"/>
          <a:stretch/>
        </p:blipFill>
        <p:spPr>
          <a:xfrm rot="21243000">
            <a:off x="1170000" y="1009440"/>
            <a:ext cx="3428640" cy="5400720"/>
          </a:xfrm>
          <a:prstGeom prst="rect">
            <a:avLst/>
          </a:prstGeom>
          <a:ln>
            <a:noFill/>
          </a:ln>
        </p:spPr>
      </p:pic>
      <p:pic>
        <p:nvPicPr>
          <p:cNvPr id="180" name="Picture 2" descr=""/>
          <p:cNvPicPr/>
          <p:nvPr/>
        </p:nvPicPr>
        <p:blipFill>
          <a:blip r:embed="rId3"/>
          <a:stretch/>
        </p:blipFill>
        <p:spPr>
          <a:xfrm rot="20811000">
            <a:off x="2081520" y="496440"/>
            <a:ext cx="864720" cy="853560"/>
          </a:xfrm>
          <a:prstGeom prst="rect">
            <a:avLst/>
          </a:prstGeom>
          <a:ln>
            <a:noFill/>
          </a:ln>
        </p:spPr>
      </p:pic>
      <p:pic>
        <p:nvPicPr>
          <p:cNvPr id="181" name="Picture 3" descr=""/>
          <p:cNvPicPr/>
          <p:nvPr/>
        </p:nvPicPr>
        <p:blipFill>
          <a:blip r:embed="rId4"/>
          <a:stretch/>
        </p:blipFill>
        <p:spPr>
          <a:xfrm rot="2607600">
            <a:off x="6509520" y="191520"/>
            <a:ext cx="950400" cy="987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9" dur="indefinite" restart="never" nodeType="tmRoot">
          <p:childTnLst>
            <p:seq>
              <p:cTn id="120" dur="indefinite" nodeType="mainSeq">
                <p:childTnLst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177</TotalTime>
  <Application>LibreOffice/6.2.5.2$Windows_X86_64 LibreOffice_project/1ec314fa52f458adc18c4f025c545a4e8b22c159</Application>
  <Words>24</Words>
  <Paragraphs>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2020-04-21T11:53:10Z</dcterms:created>
  <dc:creator>Windows User</dc:creator>
  <dc:description/>
  <dc:language>hr-HR</dc:language>
  <cp:lastModifiedBy>Windows User</cp:lastModifiedBy>
  <dcterms:modified xsi:type="dcterms:W3CDTF">2020-04-21T14:59:21Z</dcterms:modified>
  <cp:revision>8</cp:revision>
  <dc:subject/>
  <dc:title>LIKOVNA KULTURA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