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7.jpeg" ContentType="image/jpeg"/>
  <Override PartName="/ppt/media/image1.png" ContentType="image/pn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9.jpeg" ContentType="image/jpeg"/>
  <Override PartName="/ppt/media/image10.png" ContentType="image/pn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png" ContentType="image/png"/>
  <Override PartName="/ppt/media/image16.jpeg" ContentType="image/jpeg"/>
  <Override PartName="/ppt/media/image17.jpeg" ContentType="image/jpeg"/>
  <Override PartName="/ppt/media/image18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en-US" sz="2000" spc="29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en-US" sz="2000" spc="29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en-US" sz="2000" spc="29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en-US" sz="2000" spc="29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en-US" sz="2000" spc="29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en-US" sz="2000" spc="29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en-US" sz="2000" spc="29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en-US" sz="2000" spc="29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en-US" sz="2000" spc="29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en-US" sz="2000" spc="29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en-US" sz="2000" spc="29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en-US" sz="2000" spc="29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en-US" sz="2000" spc="29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en-US" sz="2000" spc="29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en-US" sz="2000" spc="29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en-US" sz="2000" spc="29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en-US" sz="2000" spc="29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en-US" sz="2000" spc="29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en-US" sz="2000" spc="29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en-US" sz="2000" spc="29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en-US" sz="2000" spc="29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en-US" sz="2000" spc="29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en-US" sz="2000" spc="29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en-US" sz="2000" spc="29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en-US" sz="2000" spc="29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en-US" sz="2000" spc="29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en-US" sz="2000" spc="29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en-US" sz="2000" spc="29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en-US" sz="2000" spc="29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en-US" sz="2000" spc="29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en-US" sz="2000" spc="29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en-US" sz="2000" spc="29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en-US" sz="2000" spc="29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en-US" sz="2000" spc="29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en-US" sz="2000" spc="29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en-US" sz="2000" spc="29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en-US" sz="2000" spc="29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en-US" sz="2000" spc="29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en-US" sz="2000" spc="29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en-US" sz="2000" spc="29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en-US" sz="2000" spc="29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en-US" sz="2000" spc="29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en-US" sz="2000" spc="29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en-US" sz="2000" spc="29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en-US" sz="2000" spc="29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en-US" sz="2000" spc="29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en-US" sz="2000" spc="29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algn="ctr">
              <a:spcBef>
                <a:spcPts val="1417"/>
              </a:spcBef>
            </a:pPr>
            <a:endParaRPr b="0" lang="en-US" sz="2000" spc="29" strike="noStrike">
              <a:solidFill>
                <a:srgbClr val="ffffff"/>
              </a:solidFill>
              <a:latin typeface="Garamond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0" y="1335960"/>
            <a:ext cx="9143640" cy="5521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Line 2"/>
          <p:cNvSpPr/>
          <p:nvPr/>
        </p:nvSpPr>
        <p:spPr>
          <a:xfrm>
            <a:off x="0" y="1331280"/>
            <a:ext cx="9144000" cy="1440"/>
          </a:xfrm>
          <a:prstGeom prst="line">
            <a:avLst/>
          </a:prstGeom>
          <a:ln w="12600">
            <a:solidFill>
              <a:schemeClr val="tx2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0"/>
            <a:ext cx="9143640" cy="2933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Line 4"/>
          <p:cNvSpPr/>
          <p:nvPr/>
        </p:nvSpPr>
        <p:spPr>
          <a:xfrm>
            <a:off x="0" y="2925000"/>
            <a:ext cx="9144000" cy="1800"/>
          </a:xfrm>
          <a:prstGeom prst="line">
            <a:avLst/>
          </a:prstGeom>
          <a:ln w="12600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2514600" y="2362320"/>
            <a:ext cx="4114440" cy="1127520"/>
          </a:xfrm>
          <a:prstGeom prst="rect">
            <a:avLst/>
          </a:prstGeom>
          <a:solidFill>
            <a:schemeClr val="tx1"/>
          </a:solidFill>
          <a:ln w="7632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2565360" y="2397600"/>
            <a:ext cx="4012920" cy="599040"/>
          </a:xfrm>
          <a:prstGeom prst="rect">
            <a:avLst/>
          </a:prstGeom>
        </p:spPr>
        <p:txBody>
          <a:bodyPr bIns="0" anchor="b">
            <a:noAutofit/>
          </a:bodyPr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1" lang="en-US" sz="1800" spc="-1" strike="noStrike" cap="all">
                <a:solidFill>
                  <a:srgbClr val="404040"/>
                </a:solidFill>
                <a:latin typeface="Garamond"/>
              </a:rPr>
              <a:t>Click to edit Master title style</a:t>
            </a:r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dt"/>
          </p:nvPr>
        </p:nvSpPr>
        <p:spPr>
          <a:xfrm>
            <a:off x="2981160" y="273240"/>
            <a:ext cx="3180960" cy="29160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D2B1DA44-DF86-441C-8FCB-58C0E2A76516}" type="datetime">
              <a:rPr b="0" lang="hr-HR" sz="1200" spc="299" strike="noStrike" cap="all">
                <a:solidFill>
                  <a:srgbClr val="ffffff"/>
                </a:solidFill>
                <a:latin typeface="Garamond"/>
              </a:rPr>
              <a:t>23.04.20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4038480" y="6172200"/>
            <a:ext cx="1066320" cy="30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29296D7A-B0AF-4377-92E2-979BDCFA3D87}" type="slidenum">
              <a:rPr b="1" lang="hr-HR" sz="1200" spc="-1" strike="noStrike">
                <a:solidFill>
                  <a:srgbClr val="ffffff"/>
                </a:solidFill>
                <a:latin typeface="Garamond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ftr"/>
          </p:nvPr>
        </p:nvSpPr>
        <p:spPr>
          <a:xfrm>
            <a:off x="1447920" y="6486480"/>
            <a:ext cx="6248160" cy="29160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9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29" strike="noStrike">
                <a:solidFill>
                  <a:srgbClr val="ffffff"/>
                </a:solidFill>
                <a:latin typeface="Garamond"/>
              </a:rPr>
              <a:t>Kliknite za uređivanje oblika teksta</a:t>
            </a:r>
            <a:endParaRPr b="0" lang="en-US" sz="2000" spc="29" strike="noStrike">
              <a:solidFill>
                <a:srgbClr val="ffffff"/>
              </a:solidFill>
              <a:latin typeface="Garamond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ffffff"/>
                </a:solidFill>
                <a:latin typeface="Garamond"/>
              </a:rPr>
              <a:t>Druga razina konture</a:t>
            </a:r>
            <a:endParaRPr b="0" lang="en-US" sz="1600" spc="-1" strike="noStrike">
              <a:solidFill>
                <a:srgbClr val="ffffff"/>
              </a:solidFill>
              <a:latin typeface="Garamond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e3dccf"/>
                </a:solidFill>
                <a:latin typeface="Garamond"/>
              </a:rPr>
              <a:t>Treća razina konture</a:t>
            </a:r>
            <a:endParaRPr b="0" lang="en-US" sz="1400" spc="-1" strike="noStrike">
              <a:solidFill>
                <a:srgbClr val="e3dccf"/>
              </a:solidFill>
              <a:latin typeface="Garamond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ffffff"/>
                </a:solidFill>
                <a:latin typeface="Garamond"/>
              </a:rPr>
              <a:t>Četvrta razina kontura</a:t>
            </a:r>
            <a:endParaRPr b="0" lang="en-US" sz="1400" spc="-1" strike="noStrike">
              <a:solidFill>
                <a:srgbClr val="ffffff"/>
              </a:solidFill>
              <a:latin typeface="Garamond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Garamond"/>
              </a:rPr>
              <a:t>Peta razina kontura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Garamond"/>
              </a:rPr>
              <a:t>Šesta razina kontura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Garamond"/>
              </a:rPr>
              <a:t>Sedma razina konture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 hidden="1"/>
          <p:cNvSpPr/>
          <p:nvPr/>
        </p:nvSpPr>
        <p:spPr>
          <a:xfrm>
            <a:off x="0" y="1335960"/>
            <a:ext cx="9143640" cy="5521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Line 2"/>
          <p:cNvSpPr/>
          <p:nvPr/>
        </p:nvSpPr>
        <p:spPr>
          <a:xfrm>
            <a:off x="0" y="1331280"/>
            <a:ext cx="9144000" cy="1440"/>
          </a:xfrm>
          <a:prstGeom prst="line">
            <a:avLst/>
          </a:prstGeom>
          <a:ln w="12600">
            <a:solidFill>
              <a:schemeClr val="tx2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PlaceHolder 3"/>
          <p:cNvSpPr>
            <a:spLocks noGrp="1"/>
          </p:cNvSpPr>
          <p:nvPr>
            <p:ph type="dt"/>
          </p:nvPr>
        </p:nvSpPr>
        <p:spPr>
          <a:xfrm>
            <a:off x="2981160" y="273240"/>
            <a:ext cx="3180960" cy="29160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6A2C03C1-B1BB-4046-A2A9-805EC98B7023}" type="datetime">
              <a:rPr b="0" lang="hr-HR" sz="1200" spc="299" strike="noStrike" cap="all">
                <a:solidFill>
                  <a:srgbClr val="ffffff"/>
                </a:solidFill>
                <a:latin typeface="Garamond"/>
              </a:rPr>
              <a:t>23.04.20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sldNum"/>
          </p:nvPr>
        </p:nvSpPr>
        <p:spPr>
          <a:xfrm>
            <a:off x="4038480" y="6172200"/>
            <a:ext cx="1066320" cy="304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D10CAF98-61DA-4309-A994-A6B7B5696C67}" type="slidenum">
              <a:rPr b="1" lang="hr-HR" sz="1200" spc="-1" strike="noStrike">
                <a:solidFill>
                  <a:srgbClr val="ffffff"/>
                </a:solidFill>
                <a:latin typeface="Garamond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ftr"/>
          </p:nvPr>
        </p:nvSpPr>
        <p:spPr>
          <a:xfrm>
            <a:off x="1447920" y="6486480"/>
            <a:ext cx="6248160" cy="29160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ffffff"/>
                </a:solidFill>
                <a:latin typeface="Garamond"/>
              </a:rPr>
              <a:t>Kliknite za uređivanje oblika naslova teksta</a:t>
            </a:r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52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29" strike="noStrike">
                <a:solidFill>
                  <a:srgbClr val="ffffff"/>
                </a:solidFill>
                <a:latin typeface="Garamond"/>
              </a:rPr>
              <a:t>Kliknite za uređivanje oblika teksta</a:t>
            </a:r>
            <a:endParaRPr b="0" lang="en-US" sz="2000" spc="29" strike="noStrike">
              <a:solidFill>
                <a:srgbClr val="ffffff"/>
              </a:solidFill>
              <a:latin typeface="Garamond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00" spc="-1" strike="noStrike">
                <a:solidFill>
                  <a:srgbClr val="ffffff"/>
                </a:solidFill>
                <a:latin typeface="Garamond"/>
              </a:rPr>
              <a:t>Druga razina konture</a:t>
            </a:r>
            <a:endParaRPr b="0" lang="en-US" sz="1600" spc="-1" strike="noStrike">
              <a:solidFill>
                <a:srgbClr val="ffffff"/>
              </a:solidFill>
              <a:latin typeface="Garamond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e3dccf"/>
                </a:solidFill>
                <a:latin typeface="Garamond"/>
              </a:rPr>
              <a:t>Treća razina konture</a:t>
            </a:r>
            <a:endParaRPr b="0" lang="en-US" sz="1400" spc="-1" strike="noStrike">
              <a:solidFill>
                <a:srgbClr val="e3dccf"/>
              </a:solidFill>
              <a:latin typeface="Garamond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ffffff"/>
                </a:solidFill>
                <a:latin typeface="Garamond"/>
              </a:rPr>
              <a:t>Četvrta razina kontura</a:t>
            </a:r>
            <a:endParaRPr b="0" lang="en-US" sz="1400" spc="-1" strike="noStrike">
              <a:solidFill>
                <a:srgbClr val="ffffff"/>
              </a:solidFill>
              <a:latin typeface="Garamond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Garamond"/>
              </a:rPr>
              <a:t>Peta razina kontura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Garamond"/>
              </a:rPr>
              <a:t>Šesta razina kontura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Garamond"/>
              </a:rPr>
              <a:t>Sedma razina konture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2590920" y="2971800"/>
            <a:ext cx="4012920" cy="428400"/>
          </a:xfrm>
          <a:prstGeom prst="rect">
            <a:avLst/>
          </a:prstGeom>
          <a:noFill/>
          <a:ln>
            <a:noFill/>
          </a:ln>
        </p:spPr>
        <p:txBody>
          <a:bodyPr tIns="0">
            <a:noAutofit/>
          </a:bodyPr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b="1" lang="hr-HR" sz="1600" spc="-1" strike="noStrike">
                <a:solidFill>
                  <a:srgbClr val="404040"/>
                </a:solidFill>
                <a:latin typeface="Garamond"/>
              </a:rPr>
              <a:t>Tema: Nacionalni parkovi i Parkovi prirode Republike hrvatske</a:t>
            </a:r>
            <a:endParaRPr b="0" lang="hr-HR" sz="1600" spc="-1" strike="noStrike">
              <a:latin typeface="Arial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2590920" y="2438280"/>
            <a:ext cx="4012920" cy="446760"/>
          </a:xfrm>
          <a:prstGeom prst="rect">
            <a:avLst/>
          </a:prstGeom>
          <a:noFill/>
          <a:ln w="76320">
            <a:noFill/>
          </a:ln>
        </p:spPr>
        <p:txBody>
          <a:bodyPr bIns="0" anchor="b">
            <a:noAutofit/>
          </a:bodyPr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1" i="1" lang="en-US" sz="2800" spc="-1" strike="noStrike" cap="all">
                <a:solidFill>
                  <a:srgbClr val="ff0000"/>
                </a:solidFill>
                <a:latin typeface="Garamond"/>
              </a:rPr>
              <a:t>Plakati 4. razreda </a:t>
            </a:r>
            <a:endParaRPr b="0" lang="en-US" sz="2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1868400" y="3685320"/>
            <a:ext cx="5426640" cy="3052440"/>
          </a:xfrm>
          <a:prstGeom prst="ellipse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4"/>
          <p:cNvSpPr/>
          <p:nvPr/>
        </p:nvSpPr>
        <p:spPr>
          <a:xfrm>
            <a:off x="6553080" y="6368760"/>
            <a:ext cx="236196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ffffff"/>
                </a:solidFill>
                <a:latin typeface="Garamond"/>
              </a:rPr>
              <a:t>Izradila: Vlatka Vraničar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1" descr=""/>
          <p:cNvPicPr/>
          <p:nvPr/>
        </p:nvPicPr>
        <p:blipFill>
          <a:blip r:embed="rId1"/>
          <a:srcRect l="2119" t="9729" r="3333" b="0"/>
          <a:stretch/>
        </p:blipFill>
        <p:spPr>
          <a:xfrm rot="21220800">
            <a:off x="254160" y="294120"/>
            <a:ext cx="5045040" cy="3612600"/>
          </a:xfrm>
          <a:prstGeom prst="rect">
            <a:avLst/>
          </a:prstGeom>
          <a:ln>
            <a:noFill/>
          </a:ln>
        </p:spPr>
      </p:pic>
      <p:pic>
        <p:nvPicPr>
          <p:cNvPr id="94" name="Picture 2" descr=""/>
          <p:cNvPicPr/>
          <p:nvPr/>
        </p:nvPicPr>
        <p:blipFill>
          <a:blip r:embed="rId2"/>
          <a:stretch/>
        </p:blipFill>
        <p:spPr>
          <a:xfrm rot="710400">
            <a:off x="4122720" y="2896920"/>
            <a:ext cx="4689360" cy="3516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1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1" descr=""/>
          <p:cNvPicPr/>
          <p:nvPr/>
        </p:nvPicPr>
        <p:blipFill>
          <a:blip r:embed="rId1"/>
          <a:srcRect l="2457" t="0" r="8923" b="0"/>
          <a:stretch/>
        </p:blipFill>
        <p:spPr>
          <a:xfrm rot="16200000">
            <a:off x="4551840" y="-741600"/>
            <a:ext cx="3544920" cy="5333760"/>
          </a:xfrm>
          <a:prstGeom prst="rect">
            <a:avLst/>
          </a:prstGeom>
          <a:ln>
            <a:noFill/>
          </a:ln>
        </p:spPr>
      </p:pic>
      <p:pic>
        <p:nvPicPr>
          <p:cNvPr id="96" name="Picture 2" descr=""/>
          <p:cNvPicPr/>
          <p:nvPr/>
        </p:nvPicPr>
        <p:blipFill>
          <a:blip r:embed="rId2"/>
          <a:srcRect l="4092" t="0" r="10760" b="0"/>
          <a:stretch/>
        </p:blipFill>
        <p:spPr>
          <a:xfrm>
            <a:off x="76320" y="2948040"/>
            <a:ext cx="5797800" cy="3825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19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1" descr=""/>
          <p:cNvPicPr/>
          <p:nvPr/>
        </p:nvPicPr>
        <p:blipFill>
          <a:blip r:embed="rId1"/>
          <a:srcRect l="14846" t="5355" r="10804" b="10199"/>
          <a:stretch/>
        </p:blipFill>
        <p:spPr>
          <a:xfrm rot="5734800">
            <a:off x="2939040" y="3045600"/>
            <a:ext cx="2869200" cy="4345560"/>
          </a:xfrm>
          <a:prstGeom prst="rect">
            <a:avLst/>
          </a:prstGeom>
          <a:ln>
            <a:noFill/>
          </a:ln>
        </p:spPr>
      </p:pic>
      <p:pic>
        <p:nvPicPr>
          <p:cNvPr id="98" name="Picture 2" descr=""/>
          <p:cNvPicPr/>
          <p:nvPr/>
        </p:nvPicPr>
        <p:blipFill>
          <a:blip r:embed="rId2"/>
          <a:stretch/>
        </p:blipFill>
        <p:spPr>
          <a:xfrm rot="20892600">
            <a:off x="300600" y="464760"/>
            <a:ext cx="4808520" cy="3606480"/>
          </a:xfrm>
          <a:prstGeom prst="rect">
            <a:avLst/>
          </a:prstGeom>
          <a:ln>
            <a:noFill/>
          </a:ln>
        </p:spPr>
      </p:pic>
      <p:pic>
        <p:nvPicPr>
          <p:cNvPr id="99" name="Picture 2" descr=""/>
          <p:cNvPicPr/>
          <p:nvPr/>
        </p:nvPicPr>
        <p:blipFill>
          <a:blip r:embed="rId3"/>
          <a:stretch/>
        </p:blipFill>
        <p:spPr>
          <a:xfrm rot="661200">
            <a:off x="5133960" y="704520"/>
            <a:ext cx="3716640" cy="3423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" dur="indefinite" restart="never" nodeType="tmRoot">
          <p:childTnLst>
            <p:seq>
              <p:cTn id="21" dur="indefinite" nodeType="mainSeq">
                <p:childTnLst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3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3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"/>
          <p:cNvPicPr/>
          <p:nvPr/>
        </p:nvPicPr>
        <p:blipFill>
          <a:blip r:embed="rId1"/>
          <a:stretch/>
        </p:blipFill>
        <p:spPr>
          <a:xfrm rot="21223200">
            <a:off x="378000" y="663120"/>
            <a:ext cx="3777480" cy="5036760"/>
          </a:xfrm>
          <a:prstGeom prst="rect">
            <a:avLst/>
          </a:prstGeom>
          <a:ln>
            <a:noFill/>
          </a:ln>
        </p:spPr>
      </p:pic>
      <p:pic>
        <p:nvPicPr>
          <p:cNvPr id="101" name="Picture 3" descr=""/>
          <p:cNvPicPr/>
          <p:nvPr/>
        </p:nvPicPr>
        <p:blipFill>
          <a:blip r:embed="rId2"/>
          <a:srcRect l="2919" t="0" r="9657" b="0"/>
          <a:stretch/>
        </p:blipFill>
        <p:spPr>
          <a:xfrm rot="5686200">
            <a:off x="3953160" y="1385280"/>
            <a:ext cx="5215680" cy="4474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8" dur="indefinite" restart="never" nodeType="tmRoot">
          <p:childTnLst>
            <p:seq>
              <p:cTn id="39" dur="indefinite" nodeType="mainSeq">
                <p:childTnLst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51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" descr=""/>
          <p:cNvPicPr/>
          <p:nvPr/>
        </p:nvPicPr>
        <p:blipFill>
          <a:blip r:embed="rId1"/>
          <a:srcRect l="2456" t="2929" r="4071" b="0"/>
          <a:stretch/>
        </p:blipFill>
        <p:spPr>
          <a:xfrm rot="5400000">
            <a:off x="5198040" y="3054960"/>
            <a:ext cx="3041640" cy="4212000"/>
          </a:xfrm>
          <a:prstGeom prst="rect">
            <a:avLst/>
          </a:prstGeom>
          <a:ln>
            <a:noFill/>
          </a:ln>
        </p:spPr>
      </p:pic>
      <p:pic>
        <p:nvPicPr>
          <p:cNvPr id="103" name="Picture 2" descr=""/>
          <p:cNvPicPr/>
          <p:nvPr/>
        </p:nvPicPr>
        <p:blipFill>
          <a:blip r:embed="rId2"/>
          <a:srcRect l="0" t="0" r="3346" b="17002"/>
          <a:stretch/>
        </p:blipFill>
        <p:spPr>
          <a:xfrm>
            <a:off x="152280" y="1066680"/>
            <a:ext cx="4190760" cy="4798080"/>
          </a:xfrm>
          <a:prstGeom prst="rect">
            <a:avLst/>
          </a:prstGeom>
          <a:ln>
            <a:noFill/>
          </a:ln>
        </p:spPr>
      </p:pic>
      <p:pic>
        <p:nvPicPr>
          <p:cNvPr id="104" name="Picture 2" descr=""/>
          <p:cNvPicPr/>
          <p:nvPr/>
        </p:nvPicPr>
        <p:blipFill>
          <a:blip r:embed="rId3"/>
          <a:stretch/>
        </p:blipFill>
        <p:spPr>
          <a:xfrm>
            <a:off x="4758480" y="79560"/>
            <a:ext cx="3920040" cy="3413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2" dur="indefinite" restart="never" nodeType="tmRoot">
          <p:childTnLst>
            <p:seq>
              <p:cTn id="53" dur="indefinite" nodeType="mainSeq">
                <p:childTnLst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7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" descr=""/>
          <p:cNvPicPr/>
          <p:nvPr/>
        </p:nvPicPr>
        <p:blipFill>
          <a:blip r:embed="rId1"/>
          <a:stretch/>
        </p:blipFill>
        <p:spPr>
          <a:xfrm rot="21308400">
            <a:off x="387720" y="304560"/>
            <a:ext cx="6121080" cy="3009960"/>
          </a:xfrm>
          <a:prstGeom prst="rect">
            <a:avLst/>
          </a:prstGeom>
          <a:ln>
            <a:noFill/>
          </a:ln>
        </p:spPr>
      </p:pic>
      <p:pic>
        <p:nvPicPr>
          <p:cNvPr id="106" name="Picture 2" descr=""/>
          <p:cNvPicPr/>
          <p:nvPr/>
        </p:nvPicPr>
        <p:blipFill>
          <a:blip r:embed="rId2"/>
          <a:srcRect l="2766" t="7441" r="2766" b="10331"/>
          <a:stretch/>
        </p:blipFill>
        <p:spPr>
          <a:xfrm rot="278400">
            <a:off x="2950200" y="2979000"/>
            <a:ext cx="5975280" cy="3562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1" dur="indefinite" restart="never" nodeType="tmRoot">
          <p:childTnLst>
            <p:seq>
              <p:cTn id="72" dur="indefinite" nodeType="mainSeq">
                <p:childTnLst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7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8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2" descr=""/>
          <p:cNvPicPr/>
          <p:nvPr/>
        </p:nvPicPr>
        <p:blipFill>
          <a:blip r:embed="rId1"/>
          <a:stretch/>
        </p:blipFill>
        <p:spPr>
          <a:xfrm rot="243600">
            <a:off x="490320" y="490320"/>
            <a:ext cx="8162640" cy="587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3" dur="indefinite" restart="never" nodeType="tmRoot">
          <p:childTnLst>
            <p:seq>
              <p:cTn id="84" dur="indefinite" nodeType="mainSeq">
                <p:childTnLst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8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36</TotalTime>
  <Application>LibreOffice/6.2.5.2$Windows_X86_64 LibreOffice_project/1ec314fa52f458adc18c4f025c545a4e8b22c159</Application>
  <Words>17</Words>
  <Paragraphs>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Marija</dc:creator>
  <dc:description/>
  <dc:language>hr-HR</dc:language>
  <cp:lastModifiedBy>Windows User</cp:lastModifiedBy>
  <dcterms:modified xsi:type="dcterms:W3CDTF">2020-04-22T17:22:04Z</dcterms:modified>
  <cp:revision>6</cp:revision>
  <dc:subject/>
  <dc:title>Plakati 4. razreda 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8</vt:i4>
  </property>
</Properties>
</file>