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924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26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99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83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44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92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84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080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8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43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163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F0B3-9868-4A99-B7BF-A525DD7C9465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5BDF-8992-4EC6-8975-77A1AB433B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23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11500" dirty="0" smtClean="0">
                <a:latin typeface="Comic Sans MS" panose="030F0702030302020204" pitchFamily="66" charset="0"/>
              </a:rPr>
              <a:t>Tulipani </a:t>
            </a:r>
            <a:endParaRPr lang="hr-HR" sz="11500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 i jedna uzorna bilježnica)</a:t>
            </a:r>
          </a:p>
          <a:p>
            <a:r>
              <a:rPr lang="hr-HR" dirty="0" smtClean="0"/>
              <a:t>3. </a:t>
            </a:r>
            <a:r>
              <a:rPr lang="hr-HR" dirty="0"/>
              <a:t>r</a:t>
            </a:r>
            <a:r>
              <a:rPr lang="hr-HR" dirty="0" smtClean="0"/>
              <a:t>azred </a:t>
            </a:r>
          </a:p>
          <a:p>
            <a:r>
              <a:rPr lang="hr-HR" dirty="0" smtClean="0"/>
              <a:t>(treći tjedan škole na daljinu)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055" y="1954073"/>
            <a:ext cx="1615580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3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1553"/>
          </a:xfrm>
        </p:spPr>
        <p:txBody>
          <a:bodyPr>
            <a:normAutofit/>
          </a:bodyPr>
          <a:lstStyle/>
          <a:p>
            <a:r>
              <a:rPr lang="hr-HR" dirty="0" smtClean="0"/>
              <a:t>Ana i Nika K.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2739" y="1400628"/>
            <a:ext cx="3410173" cy="5259403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8385" y="1850315"/>
            <a:ext cx="5035416" cy="44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0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Pavao i Sara K.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1227" y="1919329"/>
            <a:ext cx="3680442" cy="4707382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0571" y="2101050"/>
            <a:ext cx="3141166" cy="45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Nikolina i Luna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3953" y="1808015"/>
            <a:ext cx="3065929" cy="4855025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2621" y="2094920"/>
            <a:ext cx="4238513" cy="42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6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Nina i Sara S.D.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8356" y="2196721"/>
            <a:ext cx="3072133" cy="4468557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11433" y="2516789"/>
            <a:ext cx="3858186" cy="3691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532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275704"/>
          </a:xfrm>
        </p:spPr>
        <p:txBody>
          <a:bodyPr>
            <a:noAutofit/>
          </a:bodyPr>
          <a:lstStyle/>
          <a:p>
            <a:r>
              <a:rPr lang="hr-HR" sz="4000" dirty="0" smtClean="0">
                <a:latin typeface="Comic Sans MS" panose="030F0702030302020204" pitchFamily="66" charset="0"/>
              </a:rPr>
              <a:t/>
            </a:r>
            <a:br>
              <a:rPr lang="hr-HR" sz="4000" dirty="0" smtClean="0">
                <a:latin typeface="Comic Sans MS" panose="030F0702030302020204" pitchFamily="66" charset="0"/>
              </a:rPr>
            </a:br>
            <a:r>
              <a:rPr lang="hr-HR" sz="4000" dirty="0">
                <a:latin typeface="Comic Sans MS" panose="030F0702030302020204" pitchFamily="66" charset="0"/>
              </a:rPr>
              <a:t/>
            </a:r>
            <a:br>
              <a:rPr lang="hr-HR" sz="4000" dirty="0">
                <a:latin typeface="Comic Sans MS" panose="030F0702030302020204" pitchFamily="66" charset="0"/>
              </a:rPr>
            </a:br>
            <a:r>
              <a:rPr lang="hr-HR" sz="4000" dirty="0" smtClean="0">
                <a:latin typeface="Comic Sans MS" panose="030F0702030302020204" pitchFamily="66" charset="0"/>
              </a:rPr>
              <a:t/>
            </a:r>
            <a:br>
              <a:rPr lang="hr-HR" sz="4000" dirty="0" smtClean="0">
                <a:latin typeface="Comic Sans MS" panose="030F0702030302020204" pitchFamily="66" charset="0"/>
              </a:rPr>
            </a:br>
            <a:r>
              <a:rPr lang="hr-HR" sz="4000" dirty="0" smtClean="0">
                <a:latin typeface="Comic Sans MS" panose="030F0702030302020204" pitchFamily="66" charset="0"/>
              </a:rPr>
              <a:t>…I jedna uzorna bilježnica!...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5969" y="537882"/>
            <a:ext cx="5007739" cy="5940083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0678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</Words>
  <Application>Microsoft Office PowerPoint</Application>
  <PresentationFormat>Široki zaslon</PresentationFormat>
  <Paragraphs>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Tema sustava Office</vt:lpstr>
      <vt:lpstr>Tulipani </vt:lpstr>
      <vt:lpstr>Ana i Nika K.</vt:lpstr>
      <vt:lpstr>Pavao i Sara K.</vt:lpstr>
      <vt:lpstr>Nikolina i Luna</vt:lpstr>
      <vt:lpstr>Nina i Sara S.D.</vt:lpstr>
      <vt:lpstr>   …I jedna uzorna bilježnica!...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Tulipani</dc:title>
  <dc:creator>Irena</dc:creator>
  <cp:lastModifiedBy>Irena</cp:lastModifiedBy>
  <cp:revision>2</cp:revision>
  <dcterms:created xsi:type="dcterms:W3CDTF">2020-04-05T21:26:32Z</dcterms:created>
  <dcterms:modified xsi:type="dcterms:W3CDTF">2020-04-05T21:37:34Z</dcterms:modified>
</cp:coreProperties>
</file>