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62" r:id="rId6"/>
    <p:sldId id="259" r:id="rId7"/>
    <p:sldId id="263" r:id="rId8"/>
    <p:sldId id="260" r:id="rId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82DF1-672C-486E-A236-7649F102884D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A4112-585A-406A-BFEE-118B28A6743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0843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82DF1-672C-486E-A236-7649F102884D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A4112-585A-406A-BFEE-118B28A6743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9536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82DF1-672C-486E-A236-7649F102884D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A4112-585A-406A-BFEE-118B28A6743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6835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82DF1-672C-486E-A236-7649F102884D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A4112-585A-406A-BFEE-118B28A6743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948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82DF1-672C-486E-A236-7649F102884D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A4112-585A-406A-BFEE-118B28A6743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10942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82DF1-672C-486E-A236-7649F102884D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A4112-585A-406A-BFEE-118B28A6743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082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82DF1-672C-486E-A236-7649F102884D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A4112-585A-406A-BFEE-118B28A6743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6672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82DF1-672C-486E-A236-7649F102884D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A4112-585A-406A-BFEE-118B28A6743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61828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82DF1-672C-486E-A236-7649F102884D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A4112-585A-406A-BFEE-118B28A6743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61863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82DF1-672C-486E-A236-7649F102884D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A4112-585A-406A-BFEE-118B28A6743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1843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82DF1-672C-486E-A236-7649F102884D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A4112-585A-406A-BFEE-118B28A6743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22151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82DF1-672C-486E-A236-7649F102884D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A4112-585A-406A-BFEE-118B28A6743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57884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hr-HR" dirty="0" smtClean="0">
                <a:latin typeface="Bauhaus 93" panose="04030905020B02020C02" pitchFamily="82" charset="0"/>
              </a:rPr>
              <a:t>Vode stajaćice i živi svijet u njima</a:t>
            </a:r>
            <a:endParaRPr lang="hr-HR" dirty="0">
              <a:latin typeface="Bauhaus 93" panose="04030905020B02020C02" pitchFamily="82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hr-HR" dirty="0" smtClean="0"/>
          </a:p>
          <a:p>
            <a:endParaRPr lang="hr-HR" dirty="0"/>
          </a:p>
          <a:p>
            <a:r>
              <a:rPr lang="hr-HR" dirty="0" smtClean="0"/>
              <a:t>Radovi učenika 3.a OŠ </a:t>
            </a:r>
            <a:r>
              <a:rPr lang="hr-HR" dirty="0" err="1" smtClean="0"/>
              <a:t>Žakanje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668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51242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324548" cy="4351338"/>
          </a:xfrm>
        </p:spPr>
        <p:txBody>
          <a:bodyPr/>
          <a:lstStyle/>
          <a:p>
            <a:r>
              <a:rPr lang="hr-HR" dirty="0" smtClean="0">
                <a:solidFill>
                  <a:schemeClr val="accent4">
                    <a:lumMod val="75000"/>
                  </a:schemeClr>
                </a:solidFill>
              </a:rPr>
              <a:t>Životinje</a:t>
            </a:r>
            <a:r>
              <a:rPr lang="hr-HR" dirty="0" smtClean="0"/>
              <a:t> 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     </a:t>
            </a:r>
            <a:r>
              <a:rPr lang="hr-HR" b="1" dirty="0" smtClean="0"/>
              <a:t>uz </a:t>
            </a:r>
          </a:p>
          <a:p>
            <a:pPr marL="0" indent="0">
              <a:buNone/>
            </a:pPr>
            <a:r>
              <a:rPr lang="hr-HR" dirty="0" smtClean="0"/>
              <a:t>      vode </a:t>
            </a:r>
          </a:p>
          <a:p>
            <a:pPr marL="0" indent="0">
              <a:buNone/>
            </a:pPr>
            <a:r>
              <a:rPr lang="hr-HR" dirty="0" smtClean="0"/>
              <a:t>   stajaćice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496" t="6128" r="3207" b="8875"/>
          <a:stretch/>
        </p:blipFill>
        <p:spPr>
          <a:xfrm>
            <a:off x="2586783" y="225775"/>
            <a:ext cx="9332690" cy="630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792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696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783" y="451822"/>
            <a:ext cx="5686683" cy="4023359"/>
          </a:xfrm>
          <a:prstGeom prst="rect">
            <a:avLst/>
          </a:prstGeo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9988" y="2569521"/>
            <a:ext cx="5637905" cy="398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59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211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700605" cy="4351338"/>
          </a:xfrm>
        </p:spPr>
        <p:txBody>
          <a:bodyPr/>
          <a:lstStyle/>
          <a:p>
            <a:r>
              <a:rPr lang="hr-HR" dirty="0" smtClean="0">
                <a:solidFill>
                  <a:schemeClr val="accent4">
                    <a:lumMod val="75000"/>
                  </a:schemeClr>
                </a:solidFill>
              </a:rPr>
              <a:t>Životinje</a:t>
            </a:r>
            <a:r>
              <a:rPr lang="hr-HR" dirty="0" smtClean="0"/>
              <a:t> </a:t>
            </a:r>
          </a:p>
          <a:p>
            <a:pPr marL="0" indent="0">
              <a:buNone/>
            </a:pPr>
            <a:r>
              <a:rPr lang="hr-HR" dirty="0" smtClean="0"/>
              <a:t>        </a:t>
            </a:r>
            <a:r>
              <a:rPr lang="hr-HR" b="1" dirty="0" smtClean="0"/>
              <a:t>u 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stajaćim 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vodama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74131" y="215153"/>
            <a:ext cx="9236675" cy="643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04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68929" y="657655"/>
            <a:ext cx="7732636" cy="5519308"/>
          </a:xfrm>
          <a:prstGeom prst="rect">
            <a:avLst/>
          </a:prstGeom>
        </p:spPr>
      </p:pic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9115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410148" cy="4351338"/>
          </a:xfrm>
        </p:spPr>
        <p:txBody>
          <a:bodyPr/>
          <a:lstStyle/>
          <a:p>
            <a:r>
              <a:rPr lang="hr-HR" dirty="0" smtClean="0">
                <a:solidFill>
                  <a:schemeClr val="accent6"/>
                </a:solidFill>
              </a:rPr>
              <a:t>Biljni</a:t>
            </a:r>
          </a:p>
          <a:p>
            <a:pPr marL="0" indent="0">
              <a:buNone/>
            </a:pPr>
            <a:r>
              <a:rPr lang="hr-HR" dirty="0" smtClean="0">
                <a:solidFill>
                  <a:schemeClr val="accent6"/>
                </a:solidFill>
              </a:rPr>
              <a:t>  svijet</a:t>
            </a:r>
          </a:p>
          <a:p>
            <a:pPr marL="0" indent="0">
              <a:buNone/>
            </a:pPr>
            <a:r>
              <a:rPr lang="hr-HR" dirty="0" smtClean="0"/>
              <a:t>     </a:t>
            </a:r>
            <a:r>
              <a:rPr lang="hr-HR" b="1" dirty="0" smtClean="0"/>
              <a:t>u </a:t>
            </a:r>
          </a:p>
          <a:p>
            <a:pPr marL="0" indent="0">
              <a:buNone/>
            </a:pPr>
            <a:r>
              <a:rPr lang="hr-HR" dirty="0"/>
              <a:t>s</a:t>
            </a:r>
            <a:r>
              <a:rPr lang="hr-HR" dirty="0" smtClean="0"/>
              <a:t>tajaćim</a:t>
            </a:r>
          </a:p>
          <a:p>
            <a:pPr marL="0" indent="0">
              <a:buNone/>
            </a:pPr>
            <a:r>
              <a:rPr lang="hr-HR" dirty="0" smtClean="0"/>
              <a:t>vodama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32533" y="220603"/>
            <a:ext cx="8897698" cy="649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685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6569" y="258184"/>
            <a:ext cx="5558078" cy="4008898"/>
          </a:xfrm>
          <a:prstGeom prst="rect">
            <a:avLst/>
          </a:prstGeo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199" y="2623820"/>
            <a:ext cx="5552549" cy="395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721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0640"/>
          </a:xfrm>
        </p:spPr>
        <p:txBody>
          <a:bodyPr>
            <a:normAutofit/>
          </a:bodyPr>
          <a:lstStyle/>
          <a:p>
            <a:r>
              <a:rPr lang="hr-HR" sz="2800" dirty="0"/>
              <a:t> </a:t>
            </a:r>
            <a:r>
              <a:rPr lang="hr-HR" sz="2800" dirty="0" smtClean="0"/>
              <a:t>                                 </a:t>
            </a:r>
            <a:r>
              <a:rPr lang="hr-HR" sz="2800" dirty="0" smtClean="0">
                <a:solidFill>
                  <a:schemeClr val="accent6"/>
                </a:solidFill>
              </a:rPr>
              <a:t>Biljni svijet </a:t>
            </a:r>
            <a:r>
              <a:rPr lang="hr-HR" sz="2800" dirty="0" smtClean="0"/>
              <a:t>uz vode stajaćice</a:t>
            </a:r>
            <a:endParaRPr lang="hr-HR" sz="2800" dirty="0"/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13639" y="1075765"/>
            <a:ext cx="3840161" cy="5090991"/>
          </a:xfrm>
          <a:prstGeom prst="rect">
            <a:avLst/>
          </a:prstGeom>
        </p:spPr>
      </p:pic>
      <p:pic>
        <p:nvPicPr>
          <p:cNvPr id="7" name="Rezervirano mjesto sadržaja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98349" y="1593424"/>
            <a:ext cx="5753037" cy="424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6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39</Words>
  <Application>Microsoft Office PowerPoint</Application>
  <PresentationFormat>Široki zaslon</PresentationFormat>
  <Paragraphs>18</Paragraphs>
  <Slides>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13" baseType="lpstr">
      <vt:lpstr>Arial</vt:lpstr>
      <vt:lpstr>Bauhaus 93</vt:lpstr>
      <vt:lpstr>Calibri</vt:lpstr>
      <vt:lpstr>Calibri Light</vt:lpstr>
      <vt:lpstr>Tema sustava Office</vt:lpstr>
      <vt:lpstr>Vode stajaćice i živi svijet u njima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                                  Biljni svijet uz vode stajaćice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Vode stajaćice i živi svijet u njima</dc:title>
  <dc:creator>Irena</dc:creator>
  <cp:lastModifiedBy>Irena</cp:lastModifiedBy>
  <cp:revision>6</cp:revision>
  <dcterms:created xsi:type="dcterms:W3CDTF">2020-03-29T20:17:44Z</dcterms:created>
  <dcterms:modified xsi:type="dcterms:W3CDTF">2020-03-29T21:08:23Z</dcterms:modified>
</cp:coreProperties>
</file>